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52FA-8FA8-479B-955B-C7AFD74F6E4B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5400C-F917-4EEB-BC23-620BD2579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5400C-F917-4EEB-BC23-620BD2579A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3E79D0A-59B2-4CE0-962E-B88C5686B19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B93AE3-F77C-46C7-B21E-F0944242E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rvivekkumartyagi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Sources of Hindu Law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Ancient Sources 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Modern Sources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1" y="4800600"/>
            <a:ext cx="64008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Dr.Vivek</a:t>
            </a:r>
            <a:r>
              <a:rPr lang="en-US" dirty="0" smtClean="0"/>
              <a:t> Kumar </a:t>
            </a:r>
          </a:p>
          <a:p>
            <a:r>
              <a:rPr lang="en-US" dirty="0" smtClean="0"/>
              <a:t>Associate Professor Of  Law</a:t>
            </a:r>
          </a:p>
          <a:p>
            <a:r>
              <a:rPr lang="en-US" dirty="0" smtClean="0"/>
              <a:t>Coordinator </a:t>
            </a:r>
          </a:p>
          <a:p>
            <a:r>
              <a:rPr lang="en-US" dirty="0" smtClean="0"/>
              <a:t>Institute of Legal Studies ,Ch .</a:t>
            </a:r>
            <a:r>
              <a:rPr lang="en-US" dirty="0" err="1" smtClean="0"/>
              <a:t>Charan</a:t>
            </a:r>
            <a:r>
              <a:rPr lang="en-US" dirty="0" smtClean="0"/>
              <a:t> Singh University ,Campus .Meerut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-2251983" y="2551834"/>
            <a:ext cx="68580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INSTITUTE OF LEGAL STUDIES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Ancient Sources Of Hindu Dharma /Law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Sruti</a:t>
            </a:r>
            <a:r>
              <a:rPr lang="en-US" dirty="0" smtClean="0"/>
              <a:t> – literally means  what is heard (</a:t>
            </a:r>
            <a:r>
              <a:rPr lang="en-US" dirty="0"/>
              <a:t>V</a:t>
            </a:r>
            <a:r>
              <a:rPr lang="en-US" dirty="0" smtClean="0"/>
              <a:t>edas) ,divine revelation </a:t>
            </a:r>
          </a:p>
          <a:p>
            <a:r>
              <a:rPr lang="en-US" dirty="0" smtClean="0"/>
              <a:t>Four </a:t>
            </a:r>
            <a:r>
              <a:rPr lang="en-US" dirty="0"/>
              <a:t>V</a:t>
            </a:r>
            <a:r>
              <a:rPr lang="en-US" dirty="0" smtClean="0"/>
              <a:t>edas -1.Rig -Veda(Mantra) 2. </a:t>
            </a:r>
            <a:r>
              <a:rPr lang="en-US" dirty="0" err="1" smtClean="0"/>
              <a:t>Sama</a:t>
            </a:r>
            <a:r>
              <a:rPr lang="en-US" dirty="0" smtClean="0"/>
              <a:t> -Veda(Song) 3. </a:t>
            </a:r>
            <a:r>
              <a:rPr lang="en-US" dirty="0" err="1" smtClean="0"/>
              <a:t>Yajur</a:t>
            </a:r>
            <a:r>
              <a:rPr lang="en-US" dirty="0" smtClean="0"/>
              <a:t>-Veda(Ritual ) 4.Atharva-Veda (Spell)</a:t>
            </a:r>
          </a:p>
          <a:p>
            <a:r>
              <a:rPr lang="en-US" dirty="0" err="1" smtClean="0"/>
              <a:t>Smritis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Dharmassutras</a:t>
            </a:r>
            <a:r>
              <a:rPr lang="en-US" dirty="0" smtClean="0"/>
              <a:t> &amp; </a:t>
            </a:r>
            <a:r>
              <a:rPr lang="en-US" dirty="0" err="1" smtClean="0"/>
              <a:t>Dharmashastras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Ancient Sources Of Hindu Dharma /Law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Notable </a:t>
            </a:r>
            <a:r>
              <a:rPr lang="en-US" dirty="0" err="1" smtClean="0"/>
              <a:t>smritis</a:t>
            </a:r>
            <a:r>
              <a:rPr lang="en-US" dirty="0" smtClean="0"/>
              <a:t> – </a:t>
            </a:r>
          </a:p>
          <a:p>
            <a:r>
              <a:rPr lang="en-US" dirty="0" smtClean="0"/>
              <a:t>Manu </a:t>
            </a:r>
            <a:r>
              <a:rPr lang="en-US" dirty="0" err="1" smtClean="0"/>
              <a:t>Smriti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Yajnavalkya</a:t>
            </a:r>
            <a:r>
              <a:rPr lang="en-US" dirty="0" smtClean="0"/>
              <a:t>  </a:t>
            </a:r>
            <a:r>
              <a:rPr lang="en-US" dirty="0" err="1" smtClean="0"/>
              <a:t>Smriti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Narada</a:t>
            </a:r>
            <a:r>
              <a:rPr lang="en-US" dirty="0" smtClean="0"/>
              <a:t> </a:t>
            </a:r>
            <a:r>
              <a:rPr lang="en-US" dirty="0" err="1" smtClean="0"/>
              <a:t>Smriti</a:t>
            </a:r>
            <a:endParaRPr lang="en-US" dirty="0" smtClean="0"/>
          </a:p>
          <a:p>
            <a:r>
              <a:rPr lang="en-US" dirty="0" smtClean="0"/>
              <a:t>Digest (</a:t>
            </a:r>
            <a:r>
              <a:rPr lang="en-US" dirty="0" err="1" smtClean="0"/>
              <a:t>Nibandhas</a:t>
            </a:r>
            <a:r>
              <a:rPr lang="en-US" dirty="0" smtClean="0"/>
              <a:t>) and Commentaries (</a:t>
            </a:r>
            <a:r>
              <a:rPr lang="en-US" dirty="0" err="1" smtClean="0"/>
              <a:t>Tika</a:t>
            </a:r>
            <a:r>
              <a:rPr lang="en-US" dirty="0" smtClean="0"/>
              <a:t> or </a:t>
            </a:r>
            <a:r>
              <a:rPr lang="en-US" dirty="0" err="1" smtClean="0"/>
              <a:t>Bhashya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Ancient Sources Of Hindu Dharma /Law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Custom –Conflicts between Custom and text of </a:t>
            </a:r>
            <a:r>
              <a:rPr lang="en-US" dirty="0" err="1" smtClean="0"/>
              <a:t>Smritis</a:t>
            </a:r>
            <a:r>
              <a:rPr lang="en-US" dirty="0" smtClean="0"/>
              <a:t>-The Custom overrides </a:t>
            </a:r>
          </a:p>
          <a:p>
            <a:r>
              <a:rPr lang="en-US" dirty="0" smtClean="0"/>
              <a:t>In Madura V.  </a:t>
            </a:r>
            <a:r>
              <a:rPr lang="en-US" dirty="0" err="1" smtClean="0"/>
              <a:t>Moottoo</a:t>
            </a:r>
            <a:r>
              <a:rPr lang="en-US" dirty="0" smtClean="0"/>
              <a:t> </a:t>
            </a:r>
            <a:r>
              <a:rPr lang="en-US" dirty="0" err="1" smtClean="0"/>
              <a:t>Ramalinga</a:t>
            </a:r>
            <a:r>
              <a:rPr lang="en-US" dirty="0" smtClean="0"/>
              <a:t> (1868)</a:t>
            </a:r>
          </a:p>
          <a:p>
            <a:r>
              <a:rPr lang="en-US" dirty="0" smtClean="0"/>
              <a:t>Courts </a:t>
            </a:r>
            <a:r>
              <a:rPr lang="en-US" dirty="0" err="1" smtClean="0"/>
              <a:t>recognise</a:t>
            </a:r>
            <a:r>
              <a:rPr lang="en-US" dirty="0" smtClean="0"/>
              <a:t> Three Kinds Of Hindu Customs –</a:t>
            </a:r>
          </a:p>
          <a:p>
            <a:r>
              <a:rPr lang="en-US" dirty="0" smtClean="0"/>
              <a:t>Local Customs </a:t>
            </a:r>
          </a:p>
          <a:p>
            <a:r>
              <a:rPr lang="en-US" dirty="0" smtClean="0"/>
              <a:t>Class Customs </a:t>
            </a:r>
          </a:p>
          <a:p>
            <a:r>
              <a:rPr lang="en-US" dirty="0" smtClean="0"/>
              <a:t>Family Customs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Modern Sources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Equity ,Justice and Good Conscience </a:t>
            </a:r>
          </a:p>
          <a:p>
            <a:r>
              <a:rPr lang="en-US" dirty="0" smtClean="0"/>
              <a:t>Precedent </a:t>
            </a:r>
          </a:p>
          <a:p>
            <a:r>
              <a:rPr lang="en-US" dirty="0" smtClean="0"/>
              <a:t>Legislations </a:t>
            </a:r>
            <a:endParaRPr lang="en-US" dirty="0" smtClean="0"/>
          </a:p>
          <a:p>
            <a:pPr algn="r">
              <a:buNone/>
            </a:pPr>
            <a:r>
              <a:rPr lang="en-US" sz="1500" dirty="0" smtClean="0"/>
              <a:t>Complied by </a:t>
            </a:r>
          </a:p>
          <a:p>
            <a:pPr>
              <a:buNone/>
            </a:pPr>
            <a:endParaRPr lang="en-US" sz="1500" dirty="0" smtClean="0"/>
          </a:p>
          <a:p>
            <a:pPr algn="r">
              <a:buNone/>
            </a:pPr>
            <a:r>
              <a:rPr lang="en-US" sz="1500" dirty="0" smtClean="0"/>
              <a:t>Dr. </a:t>
            </a:r>
            <a:r>
              <a:rPr lang="en-US" sz="1500" dirty="0" err="1" smtClean="0"/>
              <a:t>Vivek</a:t>
            </a:r>
            <a:r>
              <a:rPr lang="en-US" sz="1500" dirty="0" smtClean="0"/>
              <a:t> Kumar</a:t>
            </a:r>
          </a:p>
          <a:p>
            <a:pPr algn="r">
              <a:buNone/>
            </a:pPr>
            <a:r>
              <a:rPr lang="en-US" sz="1500" dirty="0" smtClean="0"/>
              <a:t>Associate Professor of Law</a:t>
            </a:r>
          </a:p>
          <a:p>
            <a:pPr algn="r">
              <a:buNone/>
            </a:pPr>
            <a:r>
              <a:rPr lang="en-US" sz="1500" dirty="0" smtClean="0"/>
              <a:t>ILS, CCSU Campus, Meerut</a:t>
            </a:r>
          </a:p>
          <a:p>
            <a:pPr algn="r">
              <a:buNone/>
            </a:pPr>
            <a:endParaRPr lang="en-US" sz="1500" dirty="0" smtClean="0"/>
          </a:p>
          <a:p>
            <a:pPr algn="r">
              <a:buNone/>
            </a:pPr>
            <a:r>
              <a:rPr lang="en-US" sz="1500" dirty="0" smtClean="0"/>
              <a:t>For further clarification you must join the online </a:t>
            </a:r>
            <a:r>
              <a:rPr lang="en-US" sz="1500" dirty="0" smtClean="0"/>
              <a:t>class</a:t>
            </a:r>
          </a:p>
          <a:p>
            <a:pPr algn="r">
              <a:buNone/>
            </a:pPr>
            <a:r>
              <a:rPr lang="en-US" sz="1500" dirty="0" smtClean="0"/>
              <a:t>E-mail – </a:t>
            </a:r>
            <a:r>
              <a:rPr lang="en-US" sz="1500" dirty="0" smtClean="0">
                <a:solidFill>
                  <a:schemeClr val="tx1"/>
                </a:solidFill>
                <a:hlinkClick r:id="rId2"/>
              </a:rPr>
              <a:t>drvivekkumartyagi@gmail.com</a:t>
            </a:r>
            <a:endParaRPr lang="en-US" sz="1500" dirty="0" smtClean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en-US" sz="1500" dirty="0" smtClean="0"/>
              <a:t>Mob - 9837657064</a:t>
            </a:r>
            <a:endParaRPr lang="en-US" sz="15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189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Sources of Hindu Law </vt:lpstr>
      <vt:lpstr>Ancient Sources Of Hindu Dharma /Law</vt:lpstr>
      <vt:lpstr>Ancient Sources Of Hindu Dharma /Law</vt:lpstr>
      <vt:lpstr>Ancient Sources Of Hindu Dharma /Law</vt:lpstr>
      <vt:lpstr>Modern Sources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Hindu Law</dc:title>
  <dc:creator>Times it</dc:creator>
  <cp:lastModifiedBy>ADMIN</cp:lastModifiedBy>
  <cp:revision>14</cp:revision>
  <dcterms:created xsi:type="dcterms:W3CDTF">2020-09-02T16:24:19Z</dcterms:created>
  <dcterms:modified xsi:type="dcterms:W3CDTF">2020-09-04T07:46:19Z</dcterms:modified>
</cp:coreProperties>
</file>