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FC99A-C497-49AF-A101-896D2D0020CA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BE97A-513A-4CF8-B99D-F88DF669B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32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0908-D5C1-4924-9CEF-4EE24A0D49B9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05C85-AD48-4DFB-B906-845C0933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93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lgerian" pitchFamily="82" charset="0"/>
              </a:rPr>
              <a:t>Unit 1 </a:t>
            </a:r>
            <a:r>
              <a:rPr lang="en-US" sz="8800" dirty="0" smtClean="0">
                <a:latin typeface="Algerian" pitchFamily="82" charset="0"/>
              </a:rPr>
              <a:t>B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93" y="1798637"/>
            <a:ext cx="8229600" cy="254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ACANTHOCEPHALA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Thorny or Spiny-headed </a:t>
            </a:r>
            <a:r>
              <a:rPr lang="en-US" dirty="0" smtClean="0"/>
              <a:t>worms)</a:t>
            </a:r>
            <a:endParaRPr lang="en-US" sz="1600" dirty="0"/>
          </a:p>
          <a:p>
            <a:pPr marL="0" indent="0" algn="ctr">
              <a:buNone/>
            </a:pPr>
            <a:r>
              <a:rPr lang="en-US" sz="5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CLASSIFICATION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3993" y="4041351"/>
            <a:ext cx="3739407" cy="2797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43400" y="4039100"/>
            <a:ext cx="3757866" cy="281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3. Class </a:t>
            </a:r>
            <a:r>
              <a:rPr lang="en-US" sz="1400" b="1" dirty="0" err="1">
                <a:solidFill>
                  <a:srgbClr val="0070C0"/>
                </a:solidFill>
              </a:rPr>
              <a:t>Palaeacanthocephala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</a:rPr>
              <a:t>contd</a:t>
            </a:r>
            <a:r>
              <a:rPr lang="en-US" sz="2800" b="1" dirty="0" smtClean="0">
                <a:solidFill>
                  <a:srgbClr val="0070C0"/>
                </a:solidFill>
              </a:rPr>
              <a:t>…….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Family </a:t>
            </a:r>
            <a:r>
              <a:rPr lang="en-US" b="1" dirty="0" err="1">
                <a:solidFill>
                  <a:srgbClr val="002060"/>
                </a:solidFill>
              </a:rPr>
              <a:t>Diplosentidae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/>
              <a:t>Tubangui</a:t>
            </a:r>
            <a:r>
              <a:rPr lang="en-US" dirty="0"/>
              <a:t> et </a:t>
            </a:r>
            <a:r>
              <a:rPr lang="en-US" dirty="0" err="1"/>
              <a:t>Masilungan</a:t>
            </a:r>
            <a:r>
              <a:rPr lang="en-US" dirty="0"/>
              <a:t>, 1937</a:t>
            </a:r>
          </a:p>
          <a:p>
            <a:pPr lvl="1"/>
            <a:r>
              <a:rPr lang="en-US" b="1" dirty="0" smtClean="0"/>
              <a:t>Subfamily</a:t>
            </a:r>
            <a:r>
              <a:rPr lang="en-US" dirty="0" smtClean="0"/>
              <a:t> </a:t>
            </a:r>
            <a:r>
              <a:rPr lang="en-US" dirty="0" err="1"/>
              <a:t>Allorhadinorhynchinae</a:t>
            </a:r>
            <a:r>
              <a:rPr lang="en-US" dirty="0"/>
              <a:t> </a:t>
            </a:r>
            <a:r>
              <a:rPr lang="en-US" dirty="0" err="1"/>
              <a:t>Golvan</a:t>
            </a:r>
            <a:r>
              <a:rPr lang="en-US" dirty="0"/>
              <a:t>, 1969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Allorhadinorhynchus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Yamaguti</a:t>
            </a:r>
            <a:r>
              <a:rPr lang="en-US" sz="2000" dirty="0"/>
              <a:t>, </a:t>
            </a:r>
            <a:r>
              <a:rPr lang="en-US" sz="2000" dirty="0" smtClean="0"/>
              <a:t>1959</a:t>
            </a:r>
            <a:r>
              <a:rPr lang="en-US" dirty="0" smtClean="0"/>
              <a:t>, [</a:t>
            </a:r>
            <a:r>
              <a:rPr lang="en-US" i="1" dirty="0" smtClean="0"/>
              <a:t>A</a:t>
            </a:r>
            <a:r>
              <a:rPr lang="en-US" i="1" dirty="0"/>
              <a:t>. </a:t>
            </a:r>
            <a:r>
              <a:rPr lang="en-US" i="1" dirty="0" err="1"/>
              <a:t>segmentatus</a:t>
            </a:r>
            <a:r>
              <a:rPr lang="en-US" i="1" dirty="0"/>
              <a:t> </a:t>
            </a:r>
            <a:r>
              <a:rPr lang="en-US" i="1" dirty="0" smtClean="0"/>
              <a:t>, </a:t>
            </a:r>
            <a:r>
              <a:rPr lang="en-US" i="1" dirty="0" err="1" smtClean="0"/>
              <a:t>Golvanorhynchus</a:t>
            </a:r>
            <a:r>
              <a:rPr lang="en-US" i="1" dirty="0" smtClean="0"/>
              <a:t> </a:t>
            </a:r>
            <a:r>
              <a:rPr lang="en-US" i="1" dirty="0"/>
              <a:t>Noronha, </a:t>
            </a:r>
            <a:r>
              <a:rPr lang="en-US" i="1" dirty="0" smtClean="0"/>
              <a:t>G</a:t>
            </a:r>
            <a:r>
              <a:rPr lang="en-US" i="1" dirty="0"/>
              <a:t>. </a:t>
            </a:r>
            <a:r>
              <a:rPr lang="en-US" i="1" dirty="0" err="1" smtClean="0"/>
              <a:t>golvani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b="1" dirty="0" smtClean="0"/>
              <a:t>Subfamily</a:t>
            </a:r>
            <a:r>
              <a:rPr lang="en-US" dirty="0" smtClean="0"/>
              <a:t> </a:t>
            </a:r>
            <a:r>
              <a:rPr lang="en-US" i="1" dirty="0" err="1"/>
              <a:t>Diplosentinae</a:t>
            </a:r>
            <a:r>
              <a:rPr lang="en-US" dirty="0"/>
              <a:t> </a:t>
            </a:r>
            <a:r>
              <a:rPr lang="en-US" sz="2000" dirty="0" err="1"/>
              <a:t>Tubangui</a:t>
            </a:r>
            <a:r>
              <a:rPr lang="en-US" sz="2000" dirty="0"/>
              <a:t> et </a:t>
            </a:r>
            <a:r>
              <a:rPr lang="en-US" sz="2000" dirty="0" err="1"/>
              <a:t>Masilungan</a:t>
            </a:r>
            <a:r>
              <a:rPr lang="en-US" sz="2000" dirty="0"/>
              <a:t>, </a:t>
            </a:r>
            <a:r>
              <a:rPr lang="en-US" sz="2000" dirty="0" smtClean="0"/>
              <a:t>1937, 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Amapacanthus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Salgado-Maldonado et </a:t>
            </a:r>
            <a:r>
              <a:rPr lang="en-US" sz="2000" dirty="0" err="1"/>
              <a:t>Portes</a:t>
            </a:r>
            <a:r>
              <a:rPr lang="en-US" sz="2000" dirty="0"/>
              <a:t> </a:t>
            </a:r>
            <a:r>
              <a:rPr lang="en-US" sz="2000" dirty="0" smtClean="0"/>
              <a:t>Santos,2000 </a:t>
            </a:r>
            <a:r>
              <a:rPr lang="en-US" dirty="0" smtClean="0"/>
              <a:t>(</a:t>
            </a:r>
            <a:r>
              <a:rPr lang="en-US" i="1" dirty="0"/>
              <a:t>A. </a:t>
            </a:r>
            <a:r>
              <a:rPr lang="en-US" i="1" dirty="0" err="1"/>
              <a:t>amazonicus</a:t>
            </a:r>
            <a:r>
              <a:rPr lang="en-US" i="1" dirty="0"/>
              <a:t> </a:t>
            </a:r>
            <a:r>
              <a:rPr lang="en-US" dirty="0" smtClean="0"/>
              <a:t>); </a:t>
            </a:r>
            <a:r>
              <a:rPr lang="en-US" i="1" dirty="0" err="1" smtClean="0"/>
              <a:t>Diplosentis</a:t>
            </a:r>
            <a:r>
              <a:rPr lang="en-US" dirty="0" smtClean="0"/>
              <a:t> </a:t>
            </a:r>
            <a:r>
              <a:rPr lang="en-US" sz="2000" dirty="0" err="1"/>
              <a:t>Tubangui</a:t>
            </a:r>
            <a:r>
              <a:rPr lang="en-US" sz="2000" dirty="0"/>
              <a:t> et </a:t>
            </a:r>
            <a:r>
              <a:rPr lang="en-US" sz="2000" dirty="0" err="1"/>
              <a:t>Masilungan</a:t>
            </a:r>
            <a:r>
              <a:rPr lang="en-US" sz="2000" dirty="0"/>
              <a:t>, </a:t>
            </a:r>
            <a:r>
              <a:rPr lang="en-US" sz="2000" dirty="0" smtClean="0"/>
              <a:t>1937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i="1" dirty="0"/>
              <a:t>. </a:t>
            </a:r>
            <a:r>
              <a:rPr lang="en-US" i="1" dirty="0" err="1"/>
              <a:t>amphacanthi</a:t>
            </a:r>
            <a:r>
              <a:rPr lang="en-US" i="1" dirty="0"/>
              <a:t>  D. </a:t>
            </a:r>
            <a:r>
              <a:rPr lang="en-US" i="1" dirty="0" err="1" smtClean="0"/>
              <a:t>manteri</a:t>
            </a:r>
            <a:r>
              <a:rPr lang="en-US" dirty="0" smtClean="0"/>
              <a:t>); </a:t>
            </a:r>
            <a:r>
              <a:rPr lang="en-US" i="1" dirty="0" err="1" smtClean="0"/>
              <a:t>Pararhadinorhynchus</a:t>
            </a:r>
            <a:r>
              <a:rPr lang="en-US" dirty="0" smtClean="0"/>
              <a:t> </a:t>
            </a:r>
            <a:r>
              <a:rPr lang="en-US" sz="2000" dirty="0"/>
              <a:t>Johnston et Edmonds, </a:t>
            </a:r>
            <a:r>
              <a:rPr lang="en-US" sz="2000" dirty="0" smtClean="0"/>
              <a:t>1947 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i="1" dirty="0"/>
              <a:t>. </a:t>
            </a:r>
            <a:r>
              <a:rPr lang="en-US" i="1" dirty="0" err="1" smtClean="0"/>
              <a:t>coorongensis</a:t>
            </a:r>
            <a:r>
              <a:rPr lang="en-US" i="1" dirty="0" smtClean="0"/>
              <a:t>, </a:t>
            </a:r>
            <a:r>
              <a:rPr lang="en-US" i="1" dirty="0"/>
              <a:t>P. </a:t>
            </a:r>
            <a:r>
              <a:rPr lang="en-US" i="1" dirty="0" err="1" smtClean="0"/>
              <a:t>mugilis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4. Family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Echinorhynchidae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/>
              <a:t>Cobbold</a:t>
            </a:r>
            <a:r>
              <a:rPr lang="en-US" dirty="0"/>
              <a:t>, </a:t>
            </a:r>
            <a:r>
              <a:rPr lang="en-US" dirty="0" smtClean="0"/>
              <a:t>1876)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Subfamily </a:t>
            </a:r>
            <a:r>
              <a:rPr lang="en-US" b="1" dirty="0" err="1">
                <a:solidFill>
                  <a:srgbClr val="0070C0"/>
                </a:solidFill>
              </a:rPr>
              <a:t>Circinatechinorhynchinae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Bhattacharya, 2007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 </a:t>
            </a:r>
            <a:r>
              <a:rPr lang="en-US" i="1" dirty="0" err="1">
                <a:solidFill>
                  <a:srgbClr val="C00000"/>
                </a:solidFill>
              </a:rPr>
              <a:t>Circinatechinorhynchus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Bhattacharya, </a:t>
            </a:r>
            <a:r>
              <a:rPr lang="en-US" sz="2000" dirty="0" smtClean="0"/>
              <a:t>2007 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i="1" dirty="0"/>
              <a:t>. </a:t>
            </a:r>
            <a:r>
              <a:rPr lang="en-US" i="1" dirty="0" err="1"/>
              <a:t>pseudorhombi</a:t>
            </a:r>
            <a:r>
              <a:rPr lang="en-US" i="1" dirty="0"/>
              <a:t> 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Subfamily </a:t>
            </a:r>
            <a:r>
              <a:rPr lang="en-US" b="1" dirty="0" err="1">
                <a:solidFill>
                  <a:srgbClr val="0070C0"/>
                </a:solidFill>
              </a:rPr>
              <a:t>Echinorhynchinae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Cobbold</a:t>
            </a:r>
            <a:r>
              <a:rPr lang="en-US" dirty="0"/>
              <a:t>, 1876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Acanthocephalus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Koelreuther</a:t>
            </a:r>
            <a:r>
              <a:rPr lang="en-US" sz="2000" dirty="0"/>
              <a:t>, </a:t>
            </a:r>
            <a:r>
              <a:rPr lang="en-US" sz="2000" dirty="0" smtClean="0"/>
              <a:t>1771 </a:t>
            </a:r>
            <a:r>
              <a:rPr lang="en-US" dirty="0" smtClean="0"/>
              <a:t>(</a:t>
            </a:r>
            <a:r>
              <a:rPr lang="en-US" sz="2200" b="1" i="1" dirty="0" smtClean="0"/>
              <a:t>A</a:t>
            </a:r>
            <a:r>
              <a:rPr lang="en-US" sz="2200" b="1" i="1" dirty="0"/>
              <a:t>. </a:t>
            </a:r>
            <a:r>
              <a:rPr lang="en-US" sz="2200" b="1" i="1" dirty="0" err="1"/>
              <a:t>acutispinus</a:t>
            </a:r>
            <a:r>
              <a:rPr lang="en-US" sz="2200" b="1" i="1" dirty="0"/>
              <a:t>,  A. </a:t>
            </a:r>
            <a:r>
              <a:rPr lang="en-US" sz="2200" b="1" i="1" dirty="0" err="1"/>
              <a:t>acutulus</a:t>
            </a:r>
            <a:r>
              <a:rPr lang="en-US" sz="2200" b="1" i="1" dirty="0"/>
              <a:t> , A. </a:t>
            </a:r>
            <a:r>
              <a:rPr lang="en-US" sz="2200" b="1" i="1" dirty="0" err="1"/>
              <a:t>alabamensis</a:t>
            </a:r>
            <a:r>
              <a:rPr lang="en-US" sz="2200" b="1" i="1" dirty="0"/>
              <a:t> ,A. </a:t>
            </a:r>
            <a:r>
              <a:rPr lang="en-US" sz="2200" b="1" i="1" dirty="0" err="1"/>
              <a:t>amini</a:t>
            </a:r>
            <a:r>
              <a:rPr lang="en-US" sz="2200" b="1" i="1" dirty="0"/>
              <a:t> A. </a:t>
            </a:r>
            <a:r>
              <a:rPr lang="en-US" sz="2200" b="1" i="1" dirty="0" err="1" smtClean="0"/>
              <a:t>anguillae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Anuracanthorhynchus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Bursey</a:t>
            </a:r>
            <a:r>
              <a:rPr lang="en-US" sz="2000" dirty="0"/>
              <a:t>, </a:t>
            </a:r>
            <a:r>
              <a:rPr lang="en-US" sz="2000" dirty="0" err="1"/>
              <a:t>Vrcibradic</a:t>
            </a:r>
            <a:r>
              <a:rPr lang="en-US" sz="2000" dirty="0"/>
              <a:t>, </a:t>
            </a:r>
            <a:r>
              <a:rPr lang="en-US" sz="2000" dirty="0" err="1"/>
              <a:t>Hatano</a:t>
            </a:r>
            <a:r>
              <a:rPr lang="en-US" sz="2000" dirty="0"/>
              <a:t> et Rocha, </a:t>
            </a:r>
            <a:r>
              <a:rPr lang="en-US" sz="2000" dirty="0" smtClean="0"/>
              <a:t>2006 </a:t>
            </a:r>
            <a:r>
              <a:rPr lang="en-US" sz="2200" dirty="0" smtClean="0"/>
              <a:t>(</a:t>
            </a:r>
            <a:r>
              <a:rPr lang="en-US" sz="2200" b="1" dirty="0" smtClean="0"/>
              <a:t>A</a:t>
            </a:r>
            <a:r>
              <a:rPr lang="en-US" sz="2200" b="1" dirty="0"/>
              <a:t>. </a:t>
            </a:r>
            <a:r>
              <a:rPr lang="en-US" sz="2200" b="1" dirty="0" err="1" smtClean="0"/>
              <a:t>tritaxisentis</a:t>
            </a:r>
            <a:r>
              <a:rPr lang="en-US" sz="2200" dirty="0" smtClean="0"/>
              <a:t>)</a:t>
            </a:r>
            <a:endParaRPr lang="en-US" sz="2200" dirty="0"/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Brasacanthus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Thatcher, </a:t>
            </a:r>
            <a:r>
              <a:rPr lang="en-US" dirty="0" smtClean="0"/>
              <a:t>2001 (</a:t>
            </a:r>
            <a:r>
              <a:rPr lang="en-US" sz="2200" b="1" i="1" dirty="0" smtClean="0"/>
              <a:t>B</a:t>
            </a:r>
            <a:r>
              <a:rPr lang="en-US" sz="2200" b="1" i="1" dirty="0"/>
              <a:t>. </a:t>
            </a:r>
            <a:r>
              <a:rPr lang="en-US" sz="2200" b="1" i="1" dirty="0" err="1" smtClean="0"/>
              <a:t>sphoeroides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 </a:t>
            </a:r>
            <a:r>
              <a:rPr lang="en-US" i="1" dirty="0" err="1" smtClean="0">
                <a:solidFill>
                  <a:srgbClr val="C00000"/>
                </a:solidFill>
              </a:rPr>
              <a:t>Echinorhynchus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Zoega</a:t>
            </a:r>
            <a:r>
              <a:rPr lang="en-US" sz="2000" dirty="0"/>
              <a:t> in Müller, </a:t>
            </a:r>
            <a:r>
              <a:rPr lang="en-US" sz="2000" dirty="0" smtClean="0"/>
              <a:t>1776 </a:t>
            </a:r>
            <a:r>
              <a:rPr lang="en-US" dirty="0" smtClean="0"/>
              <a:t>(</a:t>
            </a:r>
            <a:r>
              <a:rPr lang="en-US" sz="2200" b="1" dirty="0" smtClean="0"/>
              <a:t>E</a:t>
            </a:r>
            <a:r>
              <a:rPr lang="en-US" sz="2200" b="1" dirty="0"/>
              <a:t>. </a:t>
            </a:r>
            <a:r>
              <a:rPr lang="en-US" sz="2200" b="1" dirty="0" err="1"/>
              <a:t>abyssicola</a:t>
            </a:r>
            <a:r>
              <a:rPr lang="en-US" sz="2200" b="1" dirty="0"/>
              <a:t> ,E. </a:t>
            </a:r>
            <a:r>
              <a:rPr lang="en-US" sz="2200" b="1" dirty="0" err="1"/>
              <a:t>alpinus</a:t>
            </a:r>
            <a:r>
              <a:rPr lang="en-US" sz="2200" b="1" dirty="0"/>
              <a:t> ,E. </a:t>
            </a:r>
            <a:r>
              <a:rPr lang="en-US" sz="2200" b="1" dirty="0" err="1"/>
              <a:t>armoricanus</a:t>
            </a:r>
            <a:r>
              <a:rPr lang="en-US" sz="2200" b="1" dirty="0"/>
              <a:t> ,E. attenuates, E. </a:t>
            </a:r>
            <a:r>
              <a:rPr lang="en-US" sz="2200" b="1" dirty="0" err="1" smtClean="0"/>
              <a:t>baeri</a:t>
            </a:r>
            <a:r>
              <a:rPr lang="en-US" sz="2200" b="1" dirty="0" smtClean="0"/>
              <a:t>,                E</a:t>
            </a:r>
            <a:r>
              <a:rPr lang="en-US" sz="2200" b="1" dirty="0"/>
              <a:t>. </a:t>
            </a:r>
            <a:r>
              <a:rPr lang="en-US" sz="2200" b="1" dirty="0" err="1" smtClean="0"/>
              <a:t>bothniensis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 smtClean="0">
                <a:solidFill>
                  <a:srgbClr val="C00000"/>
                </a:solidFill>
              </a:rPr>
              <a:t>Frilloechinorhynchus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(Gupta </a:t>
            </a:r>
            <a:r>
              <a:rPr lang="en-US" dirty="0" smtClean="0"/>
              <a:t>&amp; </a:t>
            </a:r>
            <a:r>
              <a:rPr lang="en-US" dirty="0" err="1"/>
              <a:t>Naqvi</a:t>
            </a:r>
            <a:r>
              <a:rPr lang="en-US" dirty="0"/>
              <a:t>, 1986) Bhattacharya, </a:t>
            </a:r>
            <a:r>
              <a:rPr lang="en-US" dirty="0" smtClean="0"/>
              <a:t>2007 (</a:t>
            </a:r>
            <a:r>
              <a:rPr lang="en-US" sz="2200" b="1" i="1" dirty="0" smtClean="0"/>
              <a:t>F</a:t>
            </a:r>
            <a:r>
              <a:rPr lang="en-US" sz="2200" b="1" i="1" dirty="0"/>
              <a:t>. </a:t>
            </a:r>
            <a:r>
              <a:rPr lang="en-US" sz="2200" b="1" i="1" dirty="0" err="1" smtClean="0"/>
              <a:t>meyeri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b="1" dirty="0" smtClean="0"/>
              <a:t>Genus </a:t>
            </a:r>
            <a:r>
              <a:rPr lang="en-US" i="1" dirty="0" err="1" smtClean="0"/>
              <a:t>Pilum</a:t>
            </a:r>
            <a:r>
              <a:rPr lang="en-US" dirty="0" smtClean="0"/>
              <a:t> </a:t>
            </a:r>
            <a:r>
              <a:rPr lang="en-US" sz="2000" dirty="0"/>
              <a:t>Williams, </a:t>
            </a:r>
            <a:r>
              <a:rPr lang="en-US" sz="2000" dirty="0" smtClean="0"/>
              <a:t>1976 </a:t>
            </a:r>
            <a:r>
              <a:rPr lang="en-US" dirty="0" smtClean="0"/>
              <a:t>(</a:t>
            </a:r>
            <a:r>
              <a:rPr lang="en-US" sz="2200" b="1" i="1" dirty="0" smtClean="0"/>
              <a:t>P</a:t>
            </a:r>
            <a:r>
              <a:rPr lang="en-US" sz="2200" b="1" i="1" dirty="0"/>
              <a:t>. </a:t>
            </a:r>
            <a:r>
              <a:rPr lang="en-US" sz="2200" b="1" i="1" dirty="0" err="1" smtClean="0"/>
              <a:t>pilum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Pseudoacanthocephalus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Petrochenko</a:t>
            </a:r>
            <a:r>
              <a:rPr lang="en-US" sz="2000" dirty="0"/>
              <a:t>, </a:t>
            </a:r>
            <a:r>
              <a:rPr lang="en-US" sz="2000" dirty="0" smtClean="0"/>
              <a:t>1956 </a:t>
            </a:r>
            <a:r>
              <a:rPr lang="en-US" dirty="0" smtClean="0"/>
              <a:t>(</a:t>
            </a:r>
            <a:r>
              <a:rPr lang="en-US" sz="2200" b="1" i="1" dirty="0" smtClean="0"/>
              <a:t>P</a:t>
            </a:r>
            <a:r>
              <a:rPr lang="en-US" sz="2200" b="1" i="1" dirty="0"/>
              <a:t>. </a:t>
            </a:r>
            <a:r>
              <a:rPr lang="en-US" sz="2200" b="1" i="1" dirty="0" err="1"/>
              <a:t>betsileo</a:t>
            </a:r>
            <a:r>
              <a:rPr lang="en-US" sz="2200" b="1" i="1" dirty="0"/>
              <a:t> </a:t>
            </a:r>
            <a:r>
              <a:rPr lang="en-US" sz="2200" b="1" i="1" dirty="0" smtClean="0"/>
              <a:t>, P</a:t>
            </a:r>
            <a:r>
              <a:rPr lang="en-US" sz="2200" b="1" i="1" dirty="0"/>
              <a:t>. </a:t>
            </a:r>
            <a:r>
              <a:rPr lang="en-US" sz="2200" b="1" i="1" dirty="0" err="1"/>
              <a:t>bigueti</a:t>
            </a:r>
            <a:r>
              <a:rPr lang="en-US" sz="2200" b="1" i="1" dirty="0"/>
              <a:t> </a:t>
            </a:r>
            <a:r>
              <a:rPr lang="en-US" sz="2200" b="1" i="1" dirty="0" smtClean="0"/>
              <a:t>, P</a:t>
            </a:r>
            <a:r>
              <a:rPr lang="en-US" sz="2200" b="1" i="1" dirty="0"/>
              <a:t>. </a:t>
            </a:r>
            <a:r>
              <a:rPr lang="en-US" sz="2200" b="1" i="1" dirty="0" err="1"/>
              <a:t>bufonicola</a:t>
            </a:r>
            <a:r>
              <a:rPr lang="en-US" sz="2200" b="1" i="1" dirty="0"/>
              <a:t> </a:t>
            </a:r>
            <a:r>
              <a:rPr lang="en-US" sz="2200" b="1" i="1" dirty="0" smtClean="0"/>
              <a:t>, P</a:t>
            </a:r>
            <a:r>
              <a:rPr lang="en-US" sz="2200" b="1" i="1" dirty="0"/>
              <a:t>. </a:t>
            </a:r>
            <a:r>
              <a:rPr lang="en-US" sz="2200" b="1" i="1" dirty="0" err="1"/>
              <a:t>bufonis</a:t>
            </a:r>
            <a:r>
              <a:rPr lang="en-US" sz="2200" b="1" i="1" dirty="0"/>
              <a:t> , P. </a:t>
            </a:r>
            <a:r>
              <a:rPr lang="en-US" sz="2200" b="1" i="1" dirty="0" err="1" smtClean="0"/>
              <a:t>caspanensis</a:t>
            </a:r>
            <a:r>
              <a:rPr lang="en-US" sz="2200" b="1" i="1" dirty="0" smtClean="0"/>
              <a:t>)</a:t>
            </a:r>
            <a:endParaRPr lang="en-US" sz="2200" b="1" i="1" dirty="0"/>
          </a:p>
          <a:p>
            <a:r>
              <a:rPr lang="en-US" b="1" dirty="0" smtClean="0">
                <a:solidFill>
                  <a:srgbClr val="002060"/>
                </a:solidFill>
              </a:rPr>
              <a:t>5. Family </a:t>
            </a:r>
            <a:r>
              <a:rPr lang="en-US" b="1" dirty="0" err="1">
                <a:solidFill>
                  <a:srgbClr val="002060"/>
                </a:solidFill>
              </a:rPr>
              <a:t>Fessisentidae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Van Cleave, 1931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Fessisentis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Van Cleave, </a:t>
            </a:r>
            <a:r>
              <a:rPr lang="en-US" sz="2000" dirty="0" smtClean="0"/>
              <a:t>1931 </a:t>
            </a:r>
            <a:r>
              <a:rPr lang="en-US" dirty="0" smtClean="0"/>
              <a:t>(</a:t>
            </a:r>
            <a:r>
              <a:rPr lang="en-US" sz="2200" b="1" i="1" dirty="0" smtClean="0"/>
              <a:t>F</a:t>
            </a:r>
            <a:r>
              <a:rPr lang="en-US" sz="2200" b="1" i="1" dirty="0"/>
              <a:t>. </a:t>
            </a:r>
            <a:r>
              <a:rPr lang="en-US" sz="2200" b="1" i="1" dirty="0" err="1"/>
              <a:t>acutulus</a:t>
            </a:r>
            <a:r>
              <a:rPr lang="en-US" sz="2200" b="1" i="1" dirty="0"/>
              <a:t> ,F. </a:t>
            </a:r>
            <a:r>
              <a:rPr lang="en-US" sz="2200" b="1" i="1" dirty="0" err="1"/>
              <a:t>fessus</a:t>
            </a:r>
            <a:r>
              <a:rPr lang="en-US" sz="2200" b="1" i="1" dirty="0"/>
              <a:t> ,F. </a:t>
            </a:r>
            <a:r>
              <a:rPr lang="en-US" sz="2200" b="1" i="1" dirty="0" err="1"/>
              <a:t>friedi</a:t>
            </a:r>
            <a:r>
              <a:rPr lang="en-US" sz="2200" b="1" i="1" dirty="0"/>
              <a:t> ,F. </a:t>
            </a:r>
            <a:r>
              <a:rPr lang="en-US" sz="2200" b="1" i="1" dirty="0" err="1"/>
              <a:t>necturorum</a:t>
            </a:r>
            <a:r>
              <a:rPr lang="en-US" sz="2200" b="1" i="1" dirty="0"/>
              <a:t> ,F. </a:t>
            </a:r>
            <a:r>
              <a:rPr lang="en-US" sz="2200" b="1" i="1" dirty="0" err="1" smtClean="0"/>
              <a:t>tichiganensis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002060"/>
                </a:solidFill>
              </a:rPr>
              <a:t>6. Family </a:t>
            </a:r>
            <a:r>
              <a:rPr lang="en-US" b="1" dirty="0" err="1" smtClean="0">
                <a:solidFill>
                  <a:srgbClr val="002060"/>
                </a:solidFill>
              </a:rPr>
              <a:t>Heteracanthocephalidae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/>
              <a:t>Petrochenko</a:t>
            </a:r>
            <a:r>
              <a:rPr lang="en-US" dirty="0"/>
              <a:t>, 1956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Sub Family </a:t>
            </a:r>
            <a:r>
              <a:rPr lang="en-US" b="1" dirty="0" err="1" smtClean="0">
                <a:solidFill>
                  <a:srgbClr val="0070C0"/>
                </a:solidFill>
              </a:rPr>
              <a:t>Aspersentinae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2200" dirty="0" err="1"/>
              <a:t>Golvan</a:t>
            </a:r>
            <a:r>
              <a:rPr lang="en-US" sz="2200" dirty="0"/>
              <a:t>, 1960</a:t>
            </a:r>
          </a:p>
          <a:p>
            <a:pPr lvl="2"/>
            <a:r>
              <a:rPr lang="en-US" b="1" dirty="0" smtClean="0"/>
              <a:t>Genus</a:t>
            </a:r>
            <a:r>
              <a:rPr lang="en-US" dirty="0" smtClean="0"/>
              <a:t> </a:t>
            </a:r>
            <a:r>
              <a:rPr lang="en-US" i="1" dirty="0" err="1"/>
              <a:t>Aspersentis</a:t>
            </a:r>
            <a:r>
              <a:rPr lang="en-US" i="1" dirty="0"/>
              <a:t> </a:t>
            </a:r>
            <a:r>
              <a:rPr lang="en-US" sz="2000" dirty="0"/>
              <a:t>Van Cleave, </a:t>
            </a:r>
            <a:r>
              <a:rPr lang="en-US" sz="2000" dirty="0" smtClean="0"/>
              <a:t>1929 </a:t>
            </a:r>
            <a:r>
              <a:rPr lang="en-US" dirty="0" smtClean="0"/>
              <a:t>(</a:t>
            </a:r>
            <a:r>
              <a:rPr lang="en-US" sz="2200" b="1" i="1" dirty="0" smtClean="0"/>
              <a:t>A</a:t>
            </a:r>
            <a:r>
              <a:rPr lang="en-US" sz="2200" b="1" i="1" dirty="0"/>
              <a:t>. </a:t>
            </a:r>
            <a:r>
              <a:rPr lang="en-US" sz="2200" b="1" i="1" dirty="0" err="1"/>
              <a:t>austrinus</a:t>
            </a:r>
            <a:r>
              <a:rPr lang="en-US" sz="2200" b="1" i="1" dirty="0"/>
              <a:t>, A. </a:t>
            </a:r>
            <a:r>
              <a:rPr lang="en-US" sz="2200" b="1" i="1" dirty="0" err="1" smtClean="0"/>
              <a:t>dissosthychi</a:t>
            </a:r>
            <a:r>
              <a:rPr lang="en-US" sz="2200" b="1" i="1" dirty="0" smtClean="0"/>
              <a:t>, </a:t>
            </a:r>
            <a:r>
              <a:rPr lang="en-US" sz="2200" b="1" i="1" dirty="0"/>
              <a:t>A. </a:t>
            </a:r>
            <a:r>
              <a:rPr lang="en-US" sz="2200" b="1" i="1" dirty="0" err="1" smtClean="0"/>
              <a:t>johni</a:t>
            </a:r>
            <a:r>
              <a:rPr lang="en-US" sz="2200" b="1" i="1" dirty="0" smtClean="0"/>
              <a:t>, </a:t>
            </a:r>
            <a:r>
              <a:rPr lang="en-US" sz="2200" b="1" i="1" dirty="0"/>
              <a:t>A. </a:t>
            </a:r>
            <a:r>
              <a:rPr lang="en-US" sz="2200" b="1" i="1" dirty="0" err="1" smtClean="0"/>
              <a:t>megarhynchus</a:t>
            </a:r>
            <a:r>
              <a:rPr lang="en-US" sz="2200" b="1" i="1" dirty="0" smtClean="0"/>
              <a:t>, </a:t>
            </a:r>
            <a:r>
              <a:rPr lang="en-US" sz="2200" b="1" i="1" dirty="0"/>
              <a:t>A. </a:t>
            </a:r>
            <a:r>
              <a:rPr lang="en-US" sz="2200" b="1" i="1" dirty="0" smtClean="0"/>
              <a:t>minor,                               A</a:t>
            </a:r>
            <a:r>
              <a:rPr lang="en-US" sz="2200" b="1" i="1" dirty="0"/>
              <a:t>. </a:t>
            </a:r>
            <a:r>
              <a:rPr lang="en-US" sz="2200" b="1" i="1" dirty="0" err="1" smtClean="0"/>
              <a:t>peltorhampi</a:t>
            </a:r>
            <a:r>
              <a:rPr lang="en-US" sz="2200" b="1" i="1" dirty="0" smtClean="0"/>
              <a:t>, A</a:t>
            </a:r>
            <a:r>
              <a:rPr lang="en-US" sz="2200" b="1" i="1" dirty="0"/>
              <a:t>. </a:t>
            </a:r>
            <a:r>
              <a:rPr lang="en-US" sz="2200" b="1" i="1" dirty="0" err="1"/>
              <a:t>zanclorhynchi</a:t>
            </a:r>
            <a:r>
              <a:rPr lang="en-US" sz="2200" b="1" i="1" dirty="0"/>
              <a:t> </a:t>
            </a:r>
            <a:r>
              <a:rPr lang="en-US" sz="2200" dirty="0" smtClean="0"/>
              <a:t>)</a:t>
            </a:r>
          </a:p>
          <a:p>
            <a:pPr lvl="1"/>
            <a:r>
              <a:rPr lang="en-US" sz="2700" dirty="0" smtClean="0">
                <a:solidFill>
                  <a:srgbClr val="0070C0"/>
                </a:solidFill>
              </a:rPr>
              <a:t>Sub Family </a:t>
            </a:r>
            <a:r>
              <a:rPr lang="en-US" sz="2700" b="1" dirty="0" err="1" smtClean="0">
                <a:solidFill>
                  <a:srgbClr val="0070C0"/>
                </a:solidFill>
              </a:rPr>
              <a:t>Heteracanthocephalinae</a:t>
            </a:r>
            <a:r>
              <a:rPr lang="en-US" sz="2700" b="1" dirty="0" smtClean="0">
                <a:solidFill>
                  <a:srgbClr val="0070C0"/>
                </a:solidFill>
              </a:rPr>
              <a:t> </a:t>
            </a:r>
            <a:r>
              <a:rPr lang="en-US" sz="1600" dirty="0" err="1"/>
              <a:t>Petrochenko</a:t>
            </a:r>
            <a:r>
              <a:rPr lang="en-US" sz="1600" dirty="0"/>
              <a:t>, </a:t>
            </a:r>
            <a:r>
              <a:rPr lang="en-US" sz="1600" dirty="0" smtClean="0"/>
              <a:t>1956, </a:t>
            </a:r>
          </a:p>
          <a:p>
            <a:pPr lvl="2"/>
            <a:r>
              <a:rPr lang="en-US" sz="2200" b="1" dirty="0" smtClean="0">
                <a:solidFill>
                  <a:srgbClr val="C00000"/>
                </a:solidFill>
              </a:rPr>
              <a:t>Genus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Bullockrhynchus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1600" dirty="0"/>
              <a:t>Chandra, </a:t>
            </a:r>
            <a:r>
              <a:rPr lang="en-US" sz="1600" dirty="0" err="1"/>
              <a:t>Hanumantha</a:t>
            </a:r>
            <a:r>
              <a:rPr lang="en-US" sz="1600" dirty="0"/>
              <a:t> </a:t>
            </a:r>
            <a:r>
              <a:rPr lang="en-US" sz="1600" dirty="0" err="1"/>
              <a:t>Rao</a:t>
            </a:r>
            <a:r>
              <a:rPr lang="en-US" sz="1600" dirty="0"/>
              <a:t> et </a:t>
            </a:r>
            <a:r>
              <a:rPr lang="en-US" sz="1600" dirty="0" err="1"/>
              <a:t>Shyamasundari</a:t>
            </a:r>
            <a:r>
              <a:rPr lang="en-US" sz="1600" dirty="0"/>
              <a:t>, </a:t>
            </a:r>
            <a:r>
              <a:rPr lang="en-US" sz="1600" dirty="0" smtClean="0"/>
              <a:t>1985</a:t>
            </a:r>
            <a:r>
              <a:rPr lang="en-US" sz="2100" dirty="0" smtClean="0"/>
              <a:t> </a:t>
            </a:r>
            <a:r>
              <a:rPr lang="en-US" sz="1800" dirty="0" smtClean="0"/>
              <a:t>(</a:t>
            </a:r>
            <a:r>
              <a:rPr lang="en-US" sz="1800" b="1" i="1" dirty="0" smtClean="0"/>
              <a:t>B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indicus</a:t>
            </a:r>
            <a:r>
              <a:rPr lang="en-US" sz="1800" b="1" i="1" dirty="0" smtClean="0"/>
              <a:t>) </a:t>
            </a:r>
          </a:p>
          <a:p>
            <a:pPr lvl="2"/>
            <a:r>
              <a:rPr lang="en-US" sz="2100" b="1" dirty="0" smtClean="0">
                <a:solidFill>
                  <a:srgbClr val="C00000"/>
                </a:solidFill>
              </a:rPr>
              <a:t>Genus </a:t>
            </a:r>
            <a:r>
              <a:rPr lang="en-US" sz="2100" b="1" i="1" dirty="0" err="1" smtClean="0">
                <a:solidFill>
                  <a:srgbClr val="C00000"/>
                </a:solidFill>
              </a:rPr>
              <a:t>Sachalinorhynchus</a:t>
            </a:r>
            <a:r>
              <a:rPr lang="en-US" sz="2100" b="1" i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S</a:t>
            </a:r>
            <a:r>
              <a:rPr lang="en-US" sz="2000" i="1" dirty="0"/>
              <a:t>. </a:t>
            </a:r>
            <a:r>
              <a:rPr lang="en-US" sz="2000" i="1" dirty="0" err="1" smtClean="0"/>
              <a:t>skrjabini</a:t>
            </a:r>
            <a:r>
              <a:rPr lang="en-US" sz="2000" dirty="0" smtClean="0"/>
              <a:t>) 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xmlns="" val="30971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3. Class </a:t>
            </a:r>
            <a:r>
              <a:rPr lang="en-US" sz="1400" b="1" dirty="0" err="1">
                <a:solidFill>
                  <a:srgbClr val="0070C0"/>
                </a:solidFill>
              </a:rPr>
              <a:t>Palaeacanthocephala</a:t>
            </a:r>
            <a:r>
              <a:rPr lang="en-US" sz="1400" b="1" dirty="0">
                <a:solidFill>
                  <a:srgbClr val="0070C0"/>
                </a:solidFill>
              </a:rPr>
              <a:t>                                                                                                               </a:t>
            </a:r>
            <a:r>
              <a:rPr lang="en-US" sz="2800" b="1" dirty="0" err="1">
                <a:solidFill>
                  <a:srgbClr val="0070C0"/>
                </a:solidFill>
              </a:rPr>
              <a:t>contd</a:t>
            </a:r>
            <a:r>
              <a:rPr lang="en-US" sz="2800" b="1" dirty="0">
                <a:solidFill>
                  <a:srgbClr val="0070C0"/>
                </a:solidFill>
              </a:rPr>
              <a:t>…….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7. FAMILY </a:t>
            </a:r>
            <a:r>
              <a:rPr lang="en-US" b="1" dirty="0" err="1">
                <a:solidFill>
                  <a:srgbClr val="002060"/>
                </a:solidFill>
              </a:rPr>
              <a:t>llliosentidae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/>
              <a:t>Golvan</a:t>
            </a:r>
            <a:r>
              <a:rPr lang="en-US" dirty="0"/>
              <a:t>, 1960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Brentisentis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Leotta</a:t>
            </a:r>
            <a:r>
              <a:rPr lang="en-US" dirty="0"/>
              <a:t>, Schmidt et Kuntz, </a:t>
            </a:r>
            <a:r>
              <a:rPr lang="en-US" dirty="0" smtClean="0"/>
              <a:t>1982 (</a:t>
            </a:r>
            <a:r>
              <a:rPr lang="en-US" b="1" i="1" dirty="0" smtClean="0"/>
              <a:t>B</a:t>
            </a:r>
            <a:r>
              <a:rPr lang="en-US" b="1" i="1" dirty="0"/>
              <a:t>. </a:t>
            </a:r>
            <a:r>
              <a:rPr lang="en-US" b="1" i="1" dirty="0" err="1"/>
              <a:t>chongqingensis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B. </a:t>
            </a:r>
            <a:r>
              <a:rPr lang="en-US" b="1" i="1" dirty="0" err="1"/>
              <a:t>uncinus</a:t>
            </a:r>
            <a:r>
              <a:rPr lang="en-US" b="1" i="1" dirty="0"/>
              <a:t> </a:t>
            </a:r>
            <a:r>
              <a:rPr lang="en-US" dirty="0" smtClean="0"/>
              <a:t>,                          </a:t>
            </a:r>
            <a:r>
              <a:rPr lang="en-US" b="1" i="1" dirty="0" smtClean="0"/>
              <a:t>B</a:t>
            </a:r>
            <a:r>
              <a:rPr lang="en-US" b="1" i="1" dirty="0"/>
              <a:t>. </a:t>
            </a:r>
            <a:r>
              <a:rPr lang="en-US" b="1" i="1" dirty="0" err="1" smtClean="0"/>
              <a:t>yangtzensis</a:t>
            </a:r>
            <a:r>
              <a:rPr lang="en-US" b="1" i="1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Dentitruncus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Sinzar</a:t>
            </a:r>
            <a:r>
              <a:rPr lang="en-US" dirty="0"/>
              <a:t>, </a:t>
            </a:r>
            <a:r>
              <a:rPr lang="en-US" dirty="0" smtClean="0"/>
              <a:t>1955 (</a:t>
            </a:r>
            <a:r>
              <a:rPr lang="en-US" b="1" i="1" dirty="0" smtClean="0"/>
              <a:t>D</a:t>
            </a:r>
            <a:r>
              <a:rPr lang="en-US" b="1" i="1" dirty="0"/>
              <a:t>. </a:t>
            </a:r>
            <a:r>
              <a:rPr lang="en-US" b="1" i="1" dirty="0" err="1" smtClean="0"/>
              <a:t>truttae</a:t>
            </a:r>
            <a:r>
              <a:rPr lang="en-US" b="1" i="1" dirty="0" smtClean="0"/>
              <a:t>)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Dollfusentis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Golvan</a:t>
            </a:r>
            <a:r>
              <a:rPr lang="en-US" dirty="0"/>
              <a:t>, </a:t>
            </a:r>
            <a:r>
              <a:rPr lang="en-US" dirty="0" smtClean="0"/>
              <a:t>1969 (</a:t>
            </a:r>
            <a:r>
              <a:rPr lang="en-US" b="1" i="1" dirty="0" smtClean="0"/>
              <a:t>D. </a:t>
            </a:r>
            <a:r>
              <a:rPr lang="en-US" b="1" i="1" dirty="0" err="1" smtClean="0"/>
              <a:t>bravoae</a:t>
            </a:r>
            <a:r>
              <a:rPr lang="en-US" dirty="0" smtClean="0"/>
              <a:t>, </a:t>
            </a:r>
            <a:r>
              <a:rPr lang="en-US" b="1" i="1" dirty="0" smtClean="0"/>
              <a:t>D</a:t>
            </a:r>
            <a:r>
              <a:rPr lang="en-US" b="1" i="1" dirty="0"/>
              <a:t>. </a:t>
            </a:r>
            <a:r>
              <a:rPr lang="en-US" b="1" i="1" dirty="0" err="1" smtClean="0"/>
              <a:t>chandleri</a:t>
            </a:r>
            <a:r>
              <a:rPr lang="en-US" dirty="0" smtClean="0"/>
              <a:t>, </a:t>
            </a:r>
            <a:r>
              <a:rPr lang="en-US" b="1" i="1" dirty="0" smtClean="0"/>
              <a:t>D</a:t>
            </a:r>
            <a:r>
              <a:rPr lang="en-US" b="1" i="1" dirty="0"/>
              <a:t>. </a:t>
            </a:r>
            <a:r>
              <a:rPr lang="en-US" b="1" i="1" dirty="0" err="1" smtClean="0"/>
              <a:t>ctenorhynchus</a:t>
            </a:r>
            <a:r>
              <a:rPr lang="en-US" dirty="0" smtClean="0"/>
              <a:t>,                                     </a:t>
            </a:r>
            <a:r>
              <a:rPr lang="en-US" b="1" i="1" dirty="0" smtClean="0"/>
              <a:t>D</a:t>
            </a:r>
            <a:r>
              <a:rPr lang="en-US" b="1" i="1" dirty="0"/>
              <a:t>. </a:t>
            </a:r>
            <a:r>
              <a:rPr lang="en-US" b="1" i="1" dirty="0" err="1" smtClean="0"/>
              <a:t>heteracanthus</a:t>
            </a:r>
            <a:r>
              <a:rPr lang="en-US" dirty="0" smtClean="0"/>
              <a:t>, </a:t>
            </a:r>
            <a:r>
              <a:rPr lang="en-US" b="1" i="1" dirty="0"/>
              <a:t>D. </a:t>
            </a:r>
            <a:r>
              <a:rPr lang="en-US" b="1" i="1" dirty="0" err="1"/>
              <a:t>longispinus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 smtClean="0"/>
              <a:t>D</a:t>
            </a:r>
            <a:r>
              <a:rPr lang="en-US" b="1" i="1" dirty="0"/>
              <a:t>. </a:t>
            </a:r>
            <a:r>
              <a:rPr lang="en-US" b="1" i="1" dirty="0" err="1" smtClean="0"/>
              <a:t>salgadoi</a:t>
            </a:r>
            <a:r>
              <a:rPr lang="en-US" b="1" dirty="0" smtClean="0"/>
              <a:t>)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Goacanthus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/>
              <a:t>Gupta et Jain, </a:t>
            </a:r>
            <a:r>
              <a:rPr lang="en-US" dirty="0" smtClean="0"/>
              <a:t>1980 (</a:t>
            </a:r>
            <a:r>
              <a:rPr lang="en-US" b="1" i="1" dirty="0" smtClean="0"/>
              <a:t>G</a:t>
            </a:r>
            <a:r>
              <a:rPr lang="en-US" b="1" i="1" dirty="0"/>
              <a:t>. </a:t>
            </a:r>
            <a:r>
              <a:rPr lang="en-US" b="1" i="1" dirty="0" err="1" smtClean="0"/>
              <a:t>panajiensis</a:t>
            </a:r>
            <a:r>
              <a:rPr lang="en-US" b="1" i="1" dirty="0" smtClean="0"/>
              <a:t>)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Indorhynchus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Golvan</a:t>
            </a:r>
            <a:r>
              <a:rPr lang="en-US" dirty="0"/>
              <a:t>, </a:t>
            </a:r>
            <a:r>
              <a:rPr lang="en-US" dirty="0" smtClean="0"/>
              <a:t>1969 (</a:t>
            </a:r>
            <a:r>
              <a:rPr lang="en-US" b="1" i="1" dirty="0" smtClean="0"/>
              <a:t>I</a:t>
            </a:r>
            <a:r>
              <a:rPr lang="en-US" b="1" i="1" dirty="0"/>
              <a:t>. </a:t>
            </a:r>
            <a:r>
              <a:rPr lang="en-US" b="1" i="1" dirty="0" err="1"/>
              <a:t>indicus</a:t>
            </a:r>
            <a:r>
              <a:rPr lang="en-US" b="1" i="1" dirty="0"/>
              <a:t>, I. </a:t>
            </a:r>
            <a:r>
              <a:rPr lang="en-US" b="1" i="1" dirty="0" err="1" smtClean="0"/>
              <a:t>pseudobagri</a:t>
            </a:r>
            <a:r>
              <a:rPr lang="en-US" b="1" i="1" dirty="0" smtClean="0"/>
              <a:t>)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Koronacantha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/>
              <a:t>Monks et Pérez-Ponce de León, </a:t>
            </a:r>
            <a:r>
              <a:rPr lang="en-US" dirty="0" smtClean="0"/>
              <a:t>1996 (</a:t>
            </a:r>
            <a:r>
              <a:rPr lang="en-US" b="1" i="1" dirty="0" smtClean="0"/>
              <a:t>K</a:t>
            </a:r>
            <a:r>
              <a:rPr lang="en-US" b="1" i="1" dirty="0"/>
              <a:t>. </a:t>
            </a:r>
            <a:r>
              <a:rPr lang="en-US" b="1" i="1" dirty="0" err="1" smtClean="0"/>
              <a:t>mexicana</a:t>
            </a:r>
            <a:r>
              <a:rPr lang="en-US" dirty="0" smtClean="0"/>
              <a:t>, </a:t>
            </a:r>
            <a:r>
              <a:rPr lang="en-US" b="1" i="1" dirty="0" smtClean="0"/>
              <a:t>K</a:t>
            </a:r>
            <a:r>
              <a:rPr lang="en-US" b="1" i="1" dirty="0"/>
              <a:t>. </a:t>
            </a:r>
            <a:r>
              <a:rPr lang="en-US" b="1" i="1" dirty="0" err="1" smtClean="0"/>
              <a:t>pectinarius</a:t>
            </a:r>
            <a:r>
              <a:rPr lang="en-US" b="1" i="1" dirty="0" smtClean="0"/>
              <a:t>)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Metarhadinorhynchus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Yamaguti</a:t>
            </a:r>
            <a:r>
              <a:rPr lang="en-US" dirty="0"/>
              <a:t>, </a:t>
            </a:r>
            <a:r>
              <a:rPr lang="en-US" dirty="0" smtClean="0"/>
              <a:t>1959 (</a:t>
            </a:r>
            <a:r>
              <a:rPr lang="en-US" b="1" i="1" dirty="0" smtClean="0"/>
              <a:t>M</a:t>
            </a:r>
            <a:r>
              <a:rPr lang="en-US" b="1" i="1" dirty="0"/>
              <a:t>. </a:t>
            </a:r>
            <a:r>
              <a:rPr lang="en-US" b="1" i="1" dirty="0" err="1"/>
              <a:t>cyprini</a:t>
            </a:r>
            <a:r>
              <a:rPr lang="en-US" b="1" i="1" dirty="0"/>
              <a:t> </a:t>
            </a:r>
            <a:r>
              <a:rPr lang="en-US" dirty="0" smtClean="0"/>
              <a:t>, </a:t>
            </a:r>
            <a:r>
              <a:rPr lang="en-US" b="1" i="1" dirty="0" smtClean="0"/>
              <a:t>M</a:t>
            </a:r>
            <a:r>
              <a:rPr lang="en-US" b="1" i="1" dirty="0"/>
              <a:t>. </a:t>
            </a:r>
            <a:r>
              <a:rPr lang="en-US" b="1" i="1" dirty="0" err="1"/>
              <a:t>echeneisi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M. </a:t>
            </a:r>
            <a:r>
              <a:rPr lang="en-US" b="1" i="1" dirty="0" err="1"/>
              <a:t>lateolabracis</a:t>
            </a:r>
            <a:r>
              <a:rPr lang="en-US" b="1" i="1" dirty="0"/>
              <a:t>, </a:t>
            </a:r>
            <a:r>
              <a:rPr lang="en-US" b="1" i="1" dirty="0" smtClean="0"/>
              <a:t>                  M</a:t>
            </a:r>
            <a:r>
              <a:rPr lang="en-US" b="1" i="1" dirty="0"/>
              <a:t>. </a:t>
            </a:r>
            <a:r>
              <a:rPr lang="en-US" b="1" i="1" dirty="0" err="1"/>
              <a:t>thapari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M. </a:t>
            </a:r>
            <a:r>
              <a:rPr lang="en-US" b="1" i="1" dirty="0" err="1" smtClean="0"/>
              <a:t>valiyathurae</a:t>
            </a:r>
            <a:r>
              <a:rPr lang="en-US" b="1" i="1" dirty="0" smtClean="0"/>
              <a:t>) </a:t>
            </a:r>
            <a:endParaRPr lang="en-US" dirty="0"/>
          </a:p>
          <a:p>
            <a:pPr lvl="1"/>
            <a:r>
              <a:rPr lang="en-US" dirty="0"/>
              <a:t>GENUS </a:t>
            </a:r>
            <a:r>
              <a:rPr lang="en-US" b="1" i="1" dirty="0" err="1"/>
              <a:t>Paradentitruncus</a:t>
            </a:r>
            <a:r>
              <a:rPr lang="en-US" b="1" i="1" dirty="0"/>
              <a:t> </a:t>
            </a:r>
            <a:r>
              <a:rPr lang="en-US" dirty="0" err="1"/>
              <a:t>Moravec</a:t>
            </a:r>
            <a:r>
              <a:rPr lang="en-US" dirty="0"/>
              <a:t> et </a:t>
            </a:r>
            <a:r>
              <a:rPr lang="en-US" dirty="0" err="1"/>
              <a:t>Sey</a:t>
            </a:r>
            <a:r>
              <a:rPr lang="en-US" dirty="0"/>
              <a:t>, </a:t>
            </a:r>
            <a:r>
              <a:rPr lang="en-US" dirty="0" smtClean="0"/>
              <a:t>1989 (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 smtClean="0"/>
              <a:t>longireceptaculis</a:t>
            </a:r>
            <a:r>
              <a:rPr lang="en-US" b="1" i="1" dirty="0" smtClean="0"/>
              <a:t>)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Pseudorhadinorhynchus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/>
              <a:t>(P</a:t>
            </a:r>
            <a:r>
              <a:rPr lang="en-US" b="1" i="1" dirty="0"/>
              <a:t>. </a:t>
            </a:r>
            <a:r>
              <a:rPr lang="en-US" b="1" i="1" dirty="0" err="1"/>
              <a:t>cinereus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P. </a:t>
            </a:r>
            <a:r>
              <a:rPr lang="en-US" b="1" i="1" dirty="0" err="1"/>
              <a:t>cochinensis</a:t>
            </a:r>
            <a:r>
              <a:rPr lang="en-US" b="1" i="1" dirty="0"/>
              <a:t>, P. </a:t>
            </a:r>
            <a:r>
              <a:rPr lang="en-US" b="1" i="1" dirty="0" err="1"/>
              <a:t>deeghai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P. </a:t>
            </a:r>
            <a:r>
              <a:rPr lang="en-US" b="1" i="1" dirty="0" err="1"/>
              <a:t>dhari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dirty="0" smtClean="0"/>
              <a:t>                              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 smtClean="0"/>
              <a:t>dussamicitatum</a:t>
            </a:r>
            <a:r>
              <a:rPr lang="en-US" b="1" i="1" dirty="0" smtClean="0"/>
              <a:t>, P</a:t>
            </a:r>
            <a:r>
              <a:rPr lang="en-US" b="1" i="1" dirty="0"/>
              <a:t>. </a:t>
            </a:r>
            <a:r>
              <a:rPr lang="en-US" b="1" i="1" dirty="0" err="1" smtClean="0"/>
              <a:t>ernakulensis</a:t>
            </a:r>
            <a:r>
              <a:rPr lang="en-US" b="1" dirty="0" smtClean="0"/>
              <a:t>)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Tegorhynchus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/>
              <a:t>Van Cleave, </a:t>
            </a:r>
            <a:r>
              <a:rPr lang="en-US" dirty="0" smtClean="0"/>
              <a:t>1921 (</a:t>
            </a:r>
            <a:r>
              <a:rPr lang="en-US" b="1" i="1" dirty="0" smtClean="0"/>
              <a:t>T</a:t>
            </a:r>
            <a:r>
              <a:rPr lang="en-US" b="1" i="1" dirty="0"/>
              <a:t>. </a:t>
            </a:r>
            <a:r>
              <a:rPr lang="en-US" b="1" i="1" dirty="0" err="1"/>
              <a:t>africanus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T. </a:t>
            </a:r>
            <a:r>
              <a:rPr lang="en-US" b="1" i="1" dirty="0" err="1"/>
              <a:t>brevis</a:t>
            </a:r>
            <a:r>
              <a:rPr lang="en-US" b="1" i="1" dirty="0"/>
              <a:t>, T. </a:t>
            </a:r>
            <a:r>
              <a:rPr lang="en-US" b="1" i="1" dirty="0" err="1"/>
              <a:t>cetratus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T. </a:t>
            </a:r>
            <a:r>
              <a:rPr lang="en-US" b="1" i="1" dirty="0" err="1"/>
              <a:t>edmondsi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T. </a:t>
            </a:r>
            <a:r>
              <a:rPr lang="en-US" b="1" i="1" dirty="0" err="1"/>
              <a:t>furcatus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T. </a:t>
            </a:r>
            <a:r>
              <a:rPr lang="en-US" b="1" i="1" dirty="0" err="1" smtClean="0"/>
              <a:t>holospinosus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b="1" i="1" dirty="0" smtClean="0"/>
              <a:t>T</a:t>
            </a:r>
            <a:r>
              <a:rPr lang="en-US" b="1" i="1" dirty="0"/>
              <a:t>. </a:t>
            </a:r>
            <a:r>
              <a:rPr lang="en-US" b="1" i="1" dirty="0" err="1"/>
              <a:t>pectinarius</a:t>
            </a:r>
            <a:r>
              <a:rPr lang="en-US" b="1" i="1" dirty="0"/>
              <a:t>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Telosentis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/>
              <a:t>Van Cleave, </a:t>
            </a:r>
            <a:r>
              <a:rPr lang="en-US" dirty="0" smtClean="0"/>
              <a:t>1923 (</a:t>
            </a:r>
            <a:r>
              <a:rPr lang="en-US" b="1" i="1" dirty="0" smtClean="0"/>
              <a:t>T</a:t>
            </a:r>
            <a:r>
              <a:rPr lang="en-US" b="1" i="1" dirty="0"/>
              <a:t>. </a:t>
            </a:r>
            <a:r>
              <a:rPr lang="en-US" b="1" i="1" dirty="0" err="1"/>
              <a:t>australiensis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T. </a:t>
            </a:r>
            <a:r>
              <a:rPr lang="en-US" b="1" i="1" dirty="0" err="1"/>
              <a:t>exiguus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T. </a:t>
            </a:r>
            <a:r>
              <a:rPr lang="en-US" b="1" i="1" dirty="0" err="1"/>
              <a:t>lutianusi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T. </a:t>
            </a:r>
            <a:r>
              <a:rPr lang="en-US" b="1" i="1" dirty="0" err="1"/>
              <a:t>mizellei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T. </a:t>
            </a:r>
            <a:r>
              <a:rPr lang="en-US" b="1" i="1" dirty="0" err="1" smtClean="0"/>
              <a:t>molini</a:t>
            </a:r>
            <a:r>
              <a:rPr lang="en-US" b="1" i="1" dirty="0" smtClean="0"/>
              <a:t>) </a:t>
            </a:r>
            <a:endParaRPr lang="en-US" dirty="0"/>
          </a:p>
          <a:p>
            <a:r>
              <a:rPr lang="en-US" b="1" dirty="0" smtClean="0">
                <a:solidFill>
                  <a:srgbClr val="002060"/>
                </a:solidFill>
              </a:rPr>
              <a:t>8. FAMILY </a:t>
            </a:r>
            <a:r>
              <a:rPr lang="en-US" b="1" dirty="0" err="1">
                <a:solidFill>
                  <a:srgbClr val="002060"/>
                </a:solidFill>
              </a:rPr>
              <a:t>Isthmosacanthidae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/>
              <a:t>Smales</a:t>
            </a:r>
            <a:r>
              <a:rPr lang="en-US" dirty="0"/>
              <a:t>, 2012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Isthmosacanthus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Smales</a:t>
            </a:r>
            <a:r>
              <a:rPr lang="en-US" dirty="0"/>
              <a:t>, </a:t>
            </a:r>
            <a:r>
              <a:rPr lang="en-US" dirty="0" smtClean="0"/>
              <a:t>2012 (</a:t>
            </a:r>
            <a:r>
              <a:rPr lang="en-US" b="1" i="1" dirty="0" smtClean="0"/>
              <a:t>I</a:t>
            </a:r>
            <a:r>
              <a:rPr lang="en-US" b="1" i="1" dirty="0"/>
              <a:t>. </a:t>
            </a:r>
            <a:r>
              <a:rPr lang="en-US" b="1" i="1" dirty="0" err="1" smtClean="0"/>
              <a:t>fitzroyensis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29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3. Class </a:t>
            </a:r>
            <a:r>
              <a:rPr lang="en-US" sz="1400" b="1" dirty="0" err="1">
                <a:solidFill>
                  <a:srgbClr val="0070C0"/>
                </a:solidFill>
              </a:rPr>
              <a:t>Palaeacanthocephala</a:t>
            </a:r>
            <a:r>
              <a:rPr lang="en-US" sz="1400" b="1" dirty="0">
                <a:solidFill>
                  <a:srgbClr val="0070C0"/>
                </a:solidFill>
              </a:rPr>
              <a:t>                                                                                                               </a:t>
            </a:r>
            <a:r>
              <a:rPr lang="en-US" sz="2800" b="1" dirty="0" err="1">
                <a:solidFill>
                  <a:srgbClr val="0070C0"/>
                </a:solidFill>
              </a:rPr>
              <a:t>contd</a:t>
            </a:r>
            <a:r>
              <a:rPr lang="en-US" sz="2800" b="1" dirty="0">
                <a:solidFill>
                  <a:srgbClr val="0070C0"/>
                </a:solidFill>
              </a:rPr>
              <a:t>…….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9. FAMILY </a:t>
            </a:r>
            <a:r>
              <a:rPr lang="en-US" sz="2800" b="1" dirty="0" err="1">
                <a:solidFill>
                  <a:srgbClr val="002060"/>
                </a:solidFill>
              </a:rPr>
              <a:t>Pomphorhynchidae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dirty="0" err="1"/>
              <a:t>Yamaguti</a:t>
            </a:r>
            <a:r>
              <a:rPr lang="en-US" sz="2800" dirty="0"/>
              <a:t>, 1939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Longicollum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1800" dirty="0" err="1"/>
              <a:t>Yamaguti</a:t>
            </a:r>
            <a:r>
              <a:rPr lang="en-US" sz="1800" dirty="0"/>
              <a:t>, </a:t>
            </a:r>
            <a:r>
              <a:rPr lang="en-US" sz="1800" dirty="0" smtClean="0"/>
              <a:t>1935 (</a:t>
            </a:r>
            <a:r>
              <a:rPr lang="en-US" sz="1800" b="1" i="1" dirty="0" smtClean="0"/>
              <a:t>L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alemniscus</a:t>
            </a:r>
            <a:r>
              <a:rPr lang="en-US" sz="1800" dirty="0" smtClean="0"/>
              <a:t>,  </a:t>
            </a:r>
            <a:r>
              <a:rPr lang="en-US" sz="1800" b="1" i="1" dirty="0" smtClean="0"/>
              <a:t>L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cadenati</a:t>
            </a:r>
            <a:r>
              <a:rPr lang="en-US" sz="1800" dirty="0" smtClean="0"/>
              <a:t>,                            </a:t>
            </a:r>
            <a:r>
              <a:rPr lang="en-US" sz="1800" b="1" i="1" dirty="0" smtClean="0"/>
              <a:t>L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chabanaudi</a:t>
            </a:r>
            <a:r>
              <a:rPr lang="en-US" sz="1800" dirty="0" smtClean="0"/>
              <a:t>, </a:t>
            </a:r>
            <a:r>
              <a:rPr lang="en-US" sz="1800" b="1" i="1" dirty="0" smtClean="0"/>
              <a:t>L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dattai</a:t>
            </a:r>
            <a:r>
              <a:rPr lang="en-US" sz="1800" dirty="0" smtClean="0"/>
              <a:t>, </a:t>
            </a:r>
            <a:r>
              <a:rPr lang="en-US" sz="1800" b="1" i="1" dirty="0" smtClean="0"/>
              <a:t>L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edmondsi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Paralongicollum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Amin, Bauer et </a:t>
            </a:r>
            <a:r>
              <a:rPr lang="en-US" sz="1800" dirty="0" err="1"/>
              <a:t>Sidorov</a:t>
            </a:r>
            <a:r>
              <a:rPr lang="en-US" sz="1800" dirty="0"/>
              <a:t>, </a:t>
            </a:r>
            <a:r>
              <a:rPr lang="en-US" sz="1800" dirty="0" smtClean="0"/>
              <a:t>1991 (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nemacheili</a:t>
            </a:r>
            <a:r>
              <a:rPr lang="en-US" sz="1800" dirty="0" smtClean="0"/>
              <a:t>, 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sergenti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Pomphorhynchus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1800" dirty="0" err="1"/>
              <a:t>Monticelli</a:t>
            </a:r>
            <a:r>
              <a:rPr lang="en-US" sz="1800" dirty="0"/>
              <a:t>, </a:t>
            </a:r>
            <a:r>
              <a:rPr lang="en-US" sz="1800" dirty="0" smtClean="0"/>
              <a:t>1905 (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bosniacus</a:t>
            </a:r>
            <a:r>
              <a:rPr lang="en-US" sz="1800" dirty="0" smtClean="0"/>
              <a:t>, 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bufonis</a:t>
            </a:r>
            <a:r>
              <a:rPr lang="en-US" sz="1800" dirty="0" smtClean="0"/>
              <a:t>,              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bulbocolli</a:t>
            </a:r>
            <a:r>
              <a:rPr lang="en-US" sz="1800" dirty="0" smtClean="0"/>
              <a:t>, 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bullocki</a:t>
            </a:r>
            <a:r>
              <a:rPr lang="en-US" sz="1800" dirty="0" smtClean="0"/>
              <a:t>, 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cylindrica</a:t>
            </a:r>
            <a:r>
              <a:rPr lang="en-US" sz="1800" dirty="0" smtClean="0"/>
              <a:t>)</a:t>
            </a:r>
            <a:r>
              <a:rPr lang="en-US" sz="1800" b="1" i="1" dirty="0" smtClean="0"/>
              <a:t> </a:t>
            </a:r>
            <a:endParaRPr lang="en-US" sz="1800" dirty="0"/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Pyriproboscis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Amin, Abdullah et </a:t>
            </a:r>
            <a:r>
              <a:rPr lang="en-US" sz="1800" dirty="0" err="1"/>
              <a:t>Mhaisen</a:t>
            </a:r>
            <a:r>
              <a:rPr lang="en-US" sz="1800" dirty="0"/>
              <a:t>, </a:t>
            </a:r>
            <a:r>
              <a:rPr lang="en-US" sz="1800" dirty="0" smtClean="0"/>
              <a:t>2003 (</a:t>
            </a:r>
            <a:r>
              <a:rPr lang="en-US" sz="1800" b="1" i="1" dirty="0" smtClean="0"/>
              <a:t>P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heronensis</a:t>
            </a:r>
            <a:r>
              <a:rPr lang="en-US" sz="1800" dirty="0" smtClean="0"/>
              <a:t>)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Tenuiproboscis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1800" dirty="0" err="1"/>
              <a:t>Yamaguti</a:t>
            </a:r>
            <a:r>
              <a:rPr lang="en-US" sz="1800" dirty="0"/>
              <a:t>, </a:t>
            </a:r>
            <a:r>
              <a:rPr lang="en-US" sz="1800" dirty="0" smtClean="0"/>
              <a:t>1935 (</a:t>
            </a:r>
            <a:r>
              <a:rPr lang="en-US" sz="1800" b="1" i="1" dirty="0" smtClean="0"/>
              <a:t>T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bilqeesae</a:t>
            </a:r>
            <a:r>
              <a:rPr lang="en-US" sz="1800" dirty="0" smtClean="0"/>
              <a:t>, </a:t>
            </a:r>
            <a:r>
              <a:rPr lang="en-US" sz="1800" b="1" i="1" dirty="0" smtClean="0"/>
              <a:t>T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clupei</a:t>
            </a:r>
            <a:r>
              <a:rPr lang="en-US" sz="1800" dirty="0" smtClean="0"/>
              <a:t>, </a:t>
            </a:r>
            <a:r>
              <a:rPr lang="en-US" sz="1800" b="1" i="1" dirty="0" smtClean="0"/>
              <a:t>T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edmondi</a:t>
            </a:r>
            <a:r>
              <a:rPr lang="en-US" sz="1800" dirty="0" smtClean="0"/>
              <a:t>, </a:t>
            </a:r>
            <a:r>
              <a:rPr lang="en-US" sz="1800" b="1" i="1" dirty="0" smtClean="0"/>
              <a:t>T</a:t>
            </a:r>
            <a:r>
              <a:rPr lang="en-US" sz="1800" b="1" i="1" dirty="0"/>
              <a:t>. </a:t>
            </a:r>
            <a:r>
              <a:rPr lang="en-US" sz="1800" b="1" i="1" dirty="0" err="1" smtClean="0"/>
              <a:t>ernakulensis</a:t>
            </a:r>
            <a:r>
              <a:rPr lang="en-US" sz="1800" dirty="0" smtClean="0"/>
              <a:t>)</a:t>
            </a:r>
            <a:r>
              <a:rPr lang="en-US" sz="1800" b="1" i="1" dirty="0" smtClean="0"/>
              <a:t>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265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3. Class </a:t>
            </a:r>
            <a:r>
              <a:rPr lang="en-US" sz="1400" b="1" dirty="0" err="1">
                <a:solidFill>
                  <a:srgbClr val="0070C0"/>
                </a:solidFill>
              </a:rPr>
              <a:t>Palaeacanthocephala</a:t>
            </a:r>
            <a:r>
              <a:rPr lang="en-US" sz="1400" b="1" dirty="0">
                <a:solidFill>
                  <a:srgbClr val="0070C0"/>
                </a:solidFill>
              </a:rPr>
              <a:t>                                                                                                               </a:t>
            </a:r>
            <a:r>
              <a:rPr lang="en-US" sz="2800" b="1" dirty="0" err="1">
                <a:solidFill>
                  <a:srgbClr val="0070C0"/>
                </a:solidFill>
              </a:rPr>
              <a:t>contd</a:t>
            </a:r>
            <a:r>
              <a:rPr lang="en-US" sz="2800" b="1" dirty="0">
                <a:solidFill>
                  <a:srgbClr val="0070C0"/>
                </a:solidFill>
              </a:rPr>
              <a:t>…….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10. FAMILY </a:t>
            </a:r>
            <a:r>
              <a:rPr lang="en-US" b="1" dirty="0" err="1">
                <a:solidFill>
                  <a:srgbClr val="002060"/>
                </a:solidFill>
              </a:rPr>
              <a:t>Rhadinorhynchidae</a:t>
            </a:r>
            <a:r>
              <a:rPr lang="en-US" b="1" dirty="0"/>
              <a:t> </a:t>
            </a:r>
            <a:r>
              <a:rPr lang="en-US" dirty="0" err="1"/>
              <a:t>Lühe</a:t>
            </a:r>
            <a:r>
              <a:rPr lang="en-US" dirty="0"/>
              <a:t>, 1912</a:t>
            </a:r>
          </a:p>
          <a:p>
            <a:pPr lvl="1"/>
            <a:r>
              <a:rPr lang="en-US" dirty="0" smtClean="0"/>
              <a:t>1. SUB </a:t>
            </a:r>
            <a:r>
              <a:rPr lang="en-US" dirty="0"/>
              <a:t>FAMIL Y </a:t>
            </a:r>
            <a:r>
              <a:rPr lang="en-US" b="1" dirty="0" err="1"/>
              <a:t>Golvanacanthinae</a:t>
            </a:r>
            <a:r>
              <a:rPr lang="en-US" b="1" dirty="0"/>
              <a:t> </a:t>
            </a:r>
            <a:r>
              <a:rPr lang="en-US" dirty="0" err="1"/>
              <a:t>Paggi</a:t>
            </a:r>
            <a:r>
              <a:rPr lang="en-US" dirty="0"/>
              <a:t> et </a:t>
            </a:r>
            <a:r>
              <a:rPr lang="en-US" dirty="0" err="1"/>
              <a:t>Orecchia</a:t>
            </a:r>
            <a:r>
              <a:rPr lang="en-US" dirty="0"/>
              <a:t>, </a:t>
            </a:r>
            <a:r>
              <a:rPr lang="en-US" dirty="0" smtClean="0"/>
              <a:t>1972, </a:t>
            </a:r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Golvanacanthus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2500" dirty="0" err="1"/>
              <a:t>Paggi</a:t>
            </a:r>
            <a:r>
              <a:rPr lang="en-US" sz="2500" dirty="0"/>
              <a:t> et </a:t>
            </a:r>
            <a:r>
              <a:rPr lang="en-US" sz="2500" dirty="0" err="1"/>
              <a:t>Orecchia</a:t>
            </a:r>
            <a:r>
              <a:rPr lang="en-US" sz="2500" dirty="0"/>
              <a:t>, </a:t>
            </a:r>
            <a:r>
              <a:rPr lang="en-US" sz="2500" dirty="0" smtClean="0"/>
              <a:t>1972 (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blennii</a:t>
            </a:r>
            <a:r>
              <a:rPr lang="en-US" sz="2500" b="1" i="1" dirty="0" smtClean="0"/>
              <a:t>)</a:t>
            </a:r>
            <a:endParaRPr lang="en-US" sz="2500" dirty="0" smtClean="0"/>
          </a:p>
          <a:p>
            <a:pPr lvl="1"/>
            <a:r>
              <a:rPr lang="en-US" dirty="0" smtClean="0"/>
              <a:t>2. SUB FAMIL Y </a:t>
            </a:r>
            <a:r>
              <a:rPr lang="en-US" b="1" dirty="0" err="1" smtClean="0"/>
              <a:t>Gorgorhynchinae</a:t>
            </a:r>
            <a:r>
              <a:rPr lang="en-US" b="1" dirty="0" smtClean="0"/>
              <a:t> </a:t>
            </a:r>
            <a:r>
              <a:rPr lang="en-US" dirty="0" smtClean="0"/>
              <a:t>Van Cleave et </a:t>
            </a:r>
            <a:r>
              <a:rPr lang="en-US" dirty="0" err="1" smtClean="0"/>
              <a:t>Lincicome</a:t>
            </a:r>
            <a:r>
              <a:rPr lang="en-US" dirty="0" smtClean="0"/>
              <a:t>, 1940, </a:t>
            </a:r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Australorhynchus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2500" dirty="0" err="1"/>
              <a:t>Lebedev</a:t>
            </a:r>
            <a:r>
              <a:rPr lang="en-US" sz="2500" dirty="0"/>
              <a:t>, </a:t>
            </a:r>
            <a:r>
              <a:rPr lang="en-US" sz="2500" dirty="0" smtClean="0"/>
              <a:t>1967 (</a:t>
            </a:r>
            <a:r>
              <a:rPr lang="en-US" sz="2500" b="1" i="1" dirty="0" smtClean="0"/>
              <a:t>A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tetramorphacanthus</a:t>
            </a:r>
            <a:r>
              <a:rPr lang="en-US" sz="2500" b="1" i="1" dirty="0" smtClean="0"/>
              <a:t>), </a:t>
            </a:r>
            <a:r>
              <a:rPr lang="en-US" b="1" i="1" dirty="0" err="1" smtClean="0"/>
              <a:t>Cleaveius</a:t>
            </a:r>
            <a:r>
              <a:rPr lang="en-US" b="1" i="1" dirty="0" smtClean="0"/>
              <a:t> </a:t>
            </a:r>
            <a:r>
              <a:rPr lang="en-US" sz="2500" dirty="0" err="1"/>
              <a:t>Subrahmanian</a:t>
            </a:r>
            <a:r>
              <a:rPr lang="en-US" sz="2500" dirty="0"/>
              <a:t>, </a:t>
            </a:r>
            <a:r>
              <a:rPr lang="en-US" sz="2500" dirty="0" smtClean="0"/>
              <a:t>1927 (</a:t>
            </a:r>
            <a:r>
              <a:rPr lang="en-US" sz="2500" b="1" i="1" dirty="0" smtClean="0"/>
              <a:t>C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circumspinifer</a:t>
            </a:r>
            <a:r>
              <a:rPr lang="en-US" sz="2500" dirty="0" smtClean="0"/>
              <a:t>, </a:t>
            </a:r>
            <a:r>
              <a:rPr lang="en-US" sz="2500" b="1" i="1" dirty="0" smtClean="0"/>
              <a:t>C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clupei</a:t>
            </a:r>
            <a:r>
              <a:rPr lang="en-US" sz="2500" b="1" dirty="0" smtClean="0"/>
              <a:t>, </a:t>
            </a:r>
            <a:r>
              <a:rPr lang="en-US" sz="2500" b="1" i="1" dirty="0" smtClean="0"/>
              <a:t>C</a:t>
            </a:r>
            <a:r>
              <a:rPr lang="en-US" sz="2500" b="1" i="1" dirty="0"/>
              <a:t>. </a:t>
            </a:r>
            <a:r>
              <a:rPr lang="en-US" sz="2500" b="1" i="1" dirty="0" err="1"/>
              <a:t>durdanae</a:t>
            </a:r>
            <a:r>
              <a:rPr lang="en-US" sz="2500" b="1" i="1" dirty="0"/>
              <a:t> </a:t>
            </a:r>
            <a:r>
              <a:rPr lang="en-US" sz="2500" dirty="0"/>
              <a:t>,</a:t>
            </a:r>
            <a:r>
              <a:rPr lang="en-US" sz="2500" b="1" i="1" dirty="0"/>
              <a:t>C. </a:t>
            </a:r>
            <a:r>
              <a:rPr lang="en-US" sz="2500" b="1" i="1" dirty="0" err="1"/>
              <a:t>fotedari</a:t>
            </a:r>
            <a:r>
              <a:rPr lang="en-US" sz="2500" b="1" i="1" dirty="0"/>
              <a:t> </a:t>
            </a:r>
            <a:r>
              <a:rPr lang="en-US" sz="2500" dirty="0"/>
              <a:t>,</a:t>
            </a:r>
            <a:r>
              <a:rPr lang="en-US" sz="2500" b="1" i="1" dirty="0"/>
              <a:t>C. </a:t>
            </a:r>
            <a:r>
              <a:rPr lang="en-US" sz="2500" b="1" i="1" dirty="0" err="1" smtClean="0"/>
              <a:t>inglisi</a:t>
            </a:r>
            <a:r>
              <a:rPr lang="en-US" sz="2500" b="1" i="1" dirty="0" smtClean="0"/>
              <a:t>),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Edmondsacanthus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500" dirty="0" err="1"/>
              <a:t>Smales</a:t>
            </a:r>
            <a:r>
              <a:rPr lang="en-US" sz="2500" dirty="0"/>
              <a:t>, </a:t>
            </a:r>
            <a:r>
              <a:rPr lang="en-US" sz="2500" dirty="0" smtClean="0"/>
              <a:t>2009 (</a:t>
            </a:r>
            <a:r>
              <a:rPr lang="en-US" sz="2500" b="1" i="1" dirty="0" smtClean="0"/>
              <a:t>E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blairi</a:t>
            </a:r>
            <a:r>
              <a:rPr lang="en-US" sz="2500" b="1" dirty="0" smtClean="0"/>
              <a:t>),</a:t>
            </a:r>
            <a:r>
              <a:rPr lang="en-US" sz="2500" dirty="0" smtClean="0"/>
              <a:t> </a:t>
            </a:r>
            <a:r>
              <a:rPr lang="en-US" b="1" i="1" dirty="0" err="1">
                <a:solidFill>
                  <a:srgbClr val="C00000"/>
                </a:solidFill>
              </a:rPr>
              <a:t>Gorgorhynchoides</a:t>
            </a:r>
            <a:r>
              <a:rPr lang="en-US" b="1" i="1" dirty="0"/>
              <a:t> </a:t>
            </a:r>
            <a:r>
              <a:rPr lang="en-US" sz="2500" dirty="0"/>
              <a:t>Cable et </a:t>
            </a:r>
            <a:r>
              <a:rPr lang="en-US" sz="2500" dirty="0" err="1"/>
              <a:t>Linderoth</a:t>
            </a:r>
            <a:r>
              <a:rPr lang="en-US" sz="2500" dirty="0"/>
              <a:t>, </a:t>
            </a:r>
            <a:r>
              <a:rPr lang="en-US" sz="2500" dirty="0" smtClean="0"/>
              <a:t>1963 (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/>
              <a:t>bullocki</a:t>
            </a:r>
            <a:r>
              <a:rPr lang="en-US" sz="2500" b="1" i="1" dirty="0"/>
              <a:t> </a:t>
            </a:r>
            <a:r>
              <a:rPr lang="en-US" sz="2500" dirty="0"/>
              <a:t>,</a:t>
            </a:r>
            <a:r>
              <a:rPr lang="en-US" sz="2500" b="1" i="1" dirty="0"/>
              <a:t>G. </a:t>
            </a:r>
            <a:r>
              <a:rPr lang="en-US" sz="2500" b="1" i="1" dirty="0" err="1"/>
              <a:t>cablei</a:t>
            </a:r>
            <a:r>
              <a:rPr lang="en-US" sz="2500" b="1" i="1" dirty="0"/>
              <a:t> </a:t>
            </a:r>
            <a:r>
              <a:rPr lang="en-US" sz="2500" dirty="0"/>
              <a:t>,</a:t>
            </a:r>
            <a:r>
              <a:rPr lang="en-US" sz="2500" b="1" i="1" dirty="0"/>
              <a:t>G. </a:t>
            </a:r>
            <a:r>
              <a:rPr lang="en-US" sz="2500" b="1" i="1" dirty="0" err="1"/>
              <a:t>elongatus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/>
              <a:t>epinepheli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golvani</a:t>
            </a:r>
            <a:r>
              <a:rPr lang="en-US" sz="2500" b="1" i="1" dirty="0" smtClean="0"/>
              <a:t>),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Gorgorhynchus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500" dirty="0"/>
              <a:t>Chandler, </a:t>
            </a:r>
            <a:r>
              <a:rPr lang="en-US" sz="2500" dirty="0" smtClean="0"/>
              <a:t>1934 (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/>
              <a:t>celebensis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/>
              <a:t>clavatus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/>
              <a:t>lepidus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/>
              <a:t>medius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G</a:t>
            </a:r>
            <a:r>
              <a:rPr lang="en-US" sz="2500" b="1" i="1" dirty="0"/>
              <a:t>. </a:t>
            </a:r>
            <a:r>
              <a:rPr lang="en-US" sz="2500" b="1" i="1" dirty="0" err="1"/>
              <a:t>nemipteri</a:t>
            </a:r>
            <a:r>
              <a:rPr lang="en-US" sz="2500" b="1" i="1" dirty="0"/>
              <a:t> </a:t>
            </a:r>
            <a:r>
              <a:rPr lang="en-US" sz="2500" dirty="0"/>
              <a:t>,</a:t>
            </a:r>
            <a:r>
              <a:rPr lang="en-US" sz="2500" b="1" i="1" dirty="0"/>
              <a:t>G. </a:t>
            </a:r>
            <a:r>
              <a:rPr lang="en-US" sz="2500" b="1" i="1" dirty="0" err="1" smtClean="0"/>
              <a:t>ophiocephali</a:t>
            </a:r>
            <a:r>
              <a:rPr lang="en-US" sz="2500" b="1" i="1" dirty="0" smtClean="0"/>
              <a:t>),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Leptorhynchoides</a:t>
            </a:r>
            <a:r>
              <a:rPr lang="en-US" b="1" i="1" dirty="0" smtClean="0"/>
              <a:t> </a:t>
            </a:r>
            <a:r>
              <a:rPr lang="en-US" sz="2500" dirty="0" err="1"/>
              <a:t>Kostylew</a:t>
            </a:r>
            <a:r>
              <a:rPr lang="en-US" sz="2500" dirty="0"/>
              <a:t>, </a:t>
            </a:r>
            <a:r>
              <a:rPr lang="en-US" sz="2500" dirty="0" smtClean="0"/>
              <a:t>1924 (</a:t>
            </a:r>
            <a:r>
              <a:rPr lang="en-US" sz="2500" b="1" i="1" dirty="0" smtClean="0"/>
              <a:t>L</a:t>
            </a:r>
            <a:r>
              <a:rPr lang="en-US" sz="2500" b="1" i="1" dirty="0"/>
              <a:t>. </a:t>
            </a:r>
            <a:r>
              <a:rPr lang="en-US" sz="2500" b="1" i="1" dirty="0" err="1"/>
              <a:t>aphredoderi</a:t>
            </a:r>
            <a:r>
              <a:rPr lang="en-US" sz="2500" b="1" i="1" dirty="0"/>
              <a:t> </a:t>
            </a:r>
            <a:r>
              <a:rPr lang="en-US" sz="2500" dirty="0"/>
              <a:t>, </a:t>
            </a:r>
            <a:r>
              <a:rPr lang="en-US" sz="2500" b="1" i="1" dirty="0"/>
              <a:t>L. </a:t>
            </a:r>
            <a:r>
              <a:rPr lang="en-US" sz="2500" b="1" i="1" dirty="0" err="1"/>
              <a:t>polycristatus</a:t>
            </a:r>
            <a:r>
              <a:rPr lang="en-US" sz="2500" b="1" i="1" dirty="0"/>
              <a:t> </a:t>
            </a:r>
            <a:r>
              <a:rPr lang="en-US" sz="2500" dirty="0"/>
              <a:t>, </a:t>
            </a:r>
            <a:r>
              <a:rPr lang="en-US" sz="2500" b="1" i="1" dirty="0"/>
              <a:t>L. </a:t>
            </a:r>
            <a:r>
              <a:rPr lang="en-US" sz="2500" b="1" i="1" dirty="0" err="1" smtClean="0"/>
              <a:t>plagicephalus</a:t>
            </a:r>
            <a:r>
              <a:rPr lang="en-US" sz="2500" b="1" i="1" dirty="0" smtClean="0"/>
              <a:t>),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Metacanthocephaloides</a:t>
            </a:r>
            <a:r>
              <a:rPr lang="en-US" b="1" i="1" dirty="0" smtClean="0"/>
              <a:t> </a:t>
            </a:r>
            <a:r>
              <a:rPr lang="en-US" sz="2500" dirty="0" err="1"/>
              <a:t>Yamaguti</a:t>
            </a:r>
            <a:r>
              <a:rPr lang="en-US" sz="2500" dirty="0"/>
              <a:t>, </a:t>
            </a:r>
            <a:r>
              <a:rPr lang="en-US" sz="2500" dirty="0" smtClean="0"/>
              <a:t>1959 (</a:t>
            </a:r>
            <a:r>
              <a:rPr lang="en-US" sz="2500" b="1" i="1" dirty="0" smtClean="0"/>
              <a:t>M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zebrini</a:t>
            </a:r>
            <a:r>
              <a:rPr lang="en-US" sz="2500" b="1" i="1" dirty="0" smtClean="0"/>
              <a:t>)</a:t>
            </a:r>
            <a:r>
              <a:rPr lang="en-US" sz="2500" dirty="0" smtClean="0"/>
              <a:t>, </a:t>
            </a:r>
            <a:r>
              <a:rPr lang="en-US" b="1" i="1" dirty="0" err="1" smtClean="0">
                <a:solidFill>
                  <a:srgbClr val="C00000"/>
                </a:solidFill>
              </a:rPr>
              <a:t>Metacanthocephalus</a:t>
            </a:r>
            <a:r>
              <a:rPr lang="en-US" b="1" i="1" dirty="0" smtClean="0"/>
              <a:t> </a:t>
            </a:r>
            <a:r>
              <a:rPr lang="en-US" sz="2500" dirty="0" err="1"/>
              <a:t>Yamaguti</a:t>
            </a:r>
            <a:r>
              <a:rPr lang="en-US" sz="2500" dirty="0"/>
              <a:t>, </a:t>
            </a:r>
            <a:r>
              <a:rPr lang="en-US" sz="2500" dirty="0" smtClean="0"/>
              <a:t>1959 (</a:t>
            </a:r>
            <a:r>
              <a:rPr lang="en-US" sz="2500" b="1" i="1" dirty="0" smtClean="0"/>
              <a:t>M</a:t>
            </a:r>
            <a:r>
              <a:rPr lang="en-US" sz="2500" b="1" i="1" dirty="0"/>
              <a:t>. </a:t>
            </a:r>
            <a:r>
              <a:rPr lang="en-US" sz="2500" b="1" i="1" dirty="0" err="1"/>
              <a:t>campbelli</a:t>
            </a:r>
            <a:r>
              <a:rPr lang="en-US" sz="2500" b="1" i="1" dirty="0"/>
              <a:t>, M. </a:t>
            </a:r>
            <a:r>
              <a:rPr lang="en-US" sz="2500" b="1" i="1" dirty="0" err="1"/>
              <a:t>dalmori</a:t>
            </a:r>
            <a:r>
              <a:rPr lang="en-US" sz="2500" b="1" i="1" dirty="0"/>
              <a:t> </a:t>
            </a:r>
            <a:r>
              <a:rPr lang="en-US" sz="2500" dirty="0"/>
              <a:t>, </a:t>
            </a:r>
            <a:r>
              <a:rPr lang="en-US" sz="2500" b="1" i="1" dirty="0"/>
              <a:t>M. </a:t>
            </a:r>
            <a:r>
              <a:rPr lang="en-US" sz="2500" b="1" i="1" dirty="0" err="1" smtClean="0"/>
              <a:t>johnstoni</a:t>
            </a:r>
            <a:r>
              <a:rPr lang="en-US" sz="2500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Micracanthorhynchina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500" dirty="0"/>
              <a:t>Strand, </a:t>
            </a:r>
            <a:r>
              <a:rPr lang="en-US" sz="2500" dirty="0" smtClean="0"/>
              <a:t>1936 (</a:t>
            </a:r>
            <a:r>
              <a:rPr lang="en-US" sz="2500" b="1" i="1" dirty="0" smtClean="0"/>
              <a:t>M</a:t>
            </a:r>
            <a:r>
              <a:rPr lang="en-US" sz="2500" b="1" i="1" dirty="0"/>
              <a:t>. </a:t>
            </a:r>
            <a:r>
              <a:rPr lang="en-US" sz="2500" b="1" i="1" dirty="0" err="1"/>
              <a:t>chandrai</a:t>
            </a:r>
            <a:r>
              <a:rPr lang="en-US" sz="2500" b="1" i="1" dirty="0"/>
              <a:t> </a:t>
            </a:r>
            <a:r>
              <a:rPr lang="en-US" sz="2500" dirty="0"/>
              <a:t>,</a:t>
            </a:r>
            <a:r>
              <a:rPr lang="en-US" sz="2500" b="1" i="1" dirty="0"/>
              <a:t>M. </a:t>
            </a:r>
            <a:r>
              <a:rPr lang="en-US" sz="2500" b="1" i="1" dirty="0" err="1" smtClean="0"/>
              <a:t>cynoglossi</a:t>
            </a:r>
            <a:r>
              <a:rPr lang="en-US" sz="2500" dirty="0" smtClean="0"/>
              <a:t>, </a:t>
            </a:r>
            <a:r>
              <a:rPr lang="en-US" sz="2500" b="1" i="1" dirty="0" smtClean="0"/>
              <a:t>M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dakusuiensis</a:t>
            </a:r>
            <a:r>
              <a:rPr lang="en-US" sz="2500" dirty="0" smtClean="0"/>
              <a:t>, </a:t>
            </a:r>
            <a:r>
              <a:rPr lang="en-US" sz="2500" b="1" i="1" dirty="0" smtClean="0"/>
              <a:t>M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golvani</a:t>
            </a:r>
            <a:r>
              <a:rPr lang="en-US" sz="2500" dirty="0" smtClean="0"/>
              <a:t>, </a:t>
            </a:r>
            <a:r>
              <a:rPr lang="en-US" sz="2500" b="1" i="1" dirty="0" smtClean="0"/>
              <a:t>M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hemiculturus</a:t>
            </a:r>
            <a:r>
              <a:rPr lang="en-US" sz="2500" b="1" i="1" dirty="0" smtClean="0"/>
              <a:t>),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Paracanthorhynchus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500" dirty="0"/>
              <a:t>Edmonds, </a:t>
            </a:r>
            <a:r>
              <a:rPr lang="en-US" sz="2500" dirty="0" smtClean="0"/>
              <a:t>1967 (</a:t>
            </a:r>
            <a:r>
              <a:rPr lang="en-US" sz="2500" b="1" i="1" dirty="0" smtClean="0"/>
              <a:t>P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galaxiasus</a:t>
            </a:r>
            <a:r>
              <a:rPr lang="en-US" sz="2500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Pseudauchen</a:t>
            </a:r>
            <a:r>
              <a:rPr lang="en-US" b="1" i="1" dirty="0" smtClean="0"/>
              <a:t> </a:t>
            </a:r>
            <a:r>
              <a:rPr lang="en-US" sz="2500" dirty="0" err="1"/>
              <a:t>Yamaguti</a:t>
            </a:r>
            <a:r>
              <a:rPr lang="en-US" sz="2500" dirty="0"/>
              <a:t>, </a:t>
            </a:r>
            <a:r>
              <a:rPr lang="en-US" sz="2500" dirty="0" smtClean="0"/>
              <a:t>1963 (</a:t>
            </a:r>
            <a:r>
              <a:rPr lang="en-US" sz="2500" b="1" i="1" dirty="0" smtClean="0"/>
              <a:t>P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epinepheli</a:t>
            </a:r>
            <a:r>
              <a:rPr lang="en-US" sz="2500" b="1" i="1" dirty="0" smtClean="0"/>
              <a:t>), </a:t>
            </a:r>
            <a:r>
              <a:rPr lang="en-US" b="1" i="1" dirty="0" err="1" smtClean="0"/>
              <a:t>Pseudoleptorhynchoides</a:t>
            </a:r>
            <a:r>
              <a:rPr lang="en-US" b="1" i="1" dirty="0" smtClean="0"/>
              <a:t> </a:t>
            </a:r>
            <a:r>
              <a:rPr lang="en-US" sz="2500" dirty="0"/>
              <a:t>Salgado-Maldonado, </a:t>
            </a:r>
            <a:r>
              <a:rPr lang="en-US" sz="2500" dirty="0" smtClean="0"/>
              <a:t>1976 (</a:t>
            </a:r>
            <a:r>
              <a:rPr lang="en-US" sz="2500" b="1" i="1" dirty="0" smtClean="0"/>
              <a:t>P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lamothei</a:t>
            </a:r>
            <a:r>
              <a:rPr lang="en-US" sz="2500" b="1" i="1" dirty="0" smtClean="0"/>
              <a:t>),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Sclerocollum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500" dirty="0"/>
              <a:t>Schmidt et </a:t>
            </a:r>
            <a:r>
              <a:rPr lang="en-US" sz="2500" dirty="0" err="1"/>
              <a:t>Paperna</a:t>
            </a:r>
            <a:r>
              <a:rPr lang="en-US" sz="2500" dirty="0"/>
              <a:t>, </a:t>
            </a:r>
            <a:r>
              <a:rPr lang="en-US" sz="2500" dirty="0" smtClean="0"/>
              <a:t>1978 (</a:t>
            </a:r>
            <a:r>
              <a:rPr lang="en-US" sz="2500" b="1" i="1" dirty="0" smtClean="0"/>
              <a:t>S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robustum</a:t>
            </a:r>
            <a:r>
              <a:rPr lang="en-US" sz="2500" dirty="0" smtClean="0"/>
              <a:t>, </a:t>
            </a:r>
            <a:r>
              <a:rPr lang="en-US" sz="2500" b="1" i="1" dirty="0"/>
              <a:t>S. </a:t>
            </a:r>
            <a:r>
              <a:rPr lang="en-US" sz="2500" b="1" i="1" dirty="0" err="1" smtClean="0"/>
              <a:t>rubrimaris</a:t>
            </a:r>
            <a:r>
              <a:rPr lang="en-US" sz="2500" dirty="0" smtClean="0"/>
              <a:t>, </a:t>
            </a:r>
            <a:r>
              <a:rPr lang="en-US" sz="2500" b="1" i="1" dirty="0" smtClean="0"/>
              <a:t>S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saudi</a:t>
            </a:r>
            <a:r>
              <a:rPr lang="en-US" sz="2500" b="1" i="1" dirty="0"/>
              <a:t>)</a:t>
            </a:r>
            <a:endParaRPr lang="en-US" sz="2500" dirty="0"/>
          </a:p>
          <a:p>
            <a:pPr lvl="1"/>
            <a:r>
              <a:rPr lang="en-US" dirty="0"/>
              <a:t> </a:t>
            </a:r>
            <a:r>
              <a:rPr lang="en-US" dirty="0" smtClean="0"/>
              <a:t>3. SUB </a:t>
            </a:r>
            <a:r>
              <a:rPr lang="en-US" dirty="0"/>
              <a:t>FAMILY </a:t>
            </a:r>
            <a:r>
              <a:rPr lang="en-US" b="1" dirty="0" err="1"/>
              <a:t>Rhadinorhynchinae</a:t>
            </a:r>
            <a:r>
              <a:rPr lang="en-US" b="1" dirty="0"/>
              <a:t> </a:t>
            </a:r>
            <a:r>
              <a:rPr lang="en-US" dirty="0" err="1"/>
              <a:t>Lühe</a:t>
            </a:r>
            <a:r>
              <a:rPr lang="en-US" dirty="0"/>
              <a:t>, </a:t>
            </a:r>
            <a:r>
              <a:rPr lang="en-US" dirty="0" smtClean="0"/>
              <a:t>1912, </a:t>
            </a:r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Cathayacanthus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2500" dirty="0" err="1"/>
              <a:t>Golvan</a:t>
            </a:r>
            <a:r>
              <a:rPr lang="en-US" sz="2500" dirty="0"/>
              <a:t>, </a:t>
            </a:r>
            <a:r>
              <a:rPr lang="en-US" sz="2500" dirty="0" smtClean="0"/>
              <a:t>1969 (</a:t>
            </a:r>
            <a:r>
              <a:rPr lang="en-US" sz="2500" b="1" i="1" dirty="0" smtClean="0"/>
              <a:t>C</a:t>
            </a:r>
            <a:r>
              <a:rPr lang="en-US" sz="2500" b="1" i="1" dirty="0"/>
              <a:t>. </a:t>
            </a:r>
            <a:r>
              <a:rPr lang="en-US" sz="2500" b="1" i="1" dirty="0" err="1"/>
              <a:t>bagarii</a:t>
            </a:r>
            <a:r>
              <a:rPr lang="en-US" sz="2500" b="1" i="1" dirty="0"/>
              <a:t> </a:t>
            </a:r>
            <a:r>
              <a:rPr lang="en-US" sz="2500" dirty="0" smtClean="0"/>
              <a:t> </a:t>
            </a:r>
            <a:r>
              <a:rPr lang="en-US" sz="2500" b="1" i="1" dirty="0" smtClean="0"/>
              <a:t>C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exilis</a:t>
            </a:r>
            <a:r>
              <a:rPr lang="en-US" sz="2500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Corynosomoides</a:t>
            </a:r>
            <a:r>
              <a:rPr lang="en-US" b="1" i="1" dirty="0" smtClean="0"/>
              <a:t> </a:t>
            </a:r>
            <a:r>
              <a:rPr lang="en-US" sz="2500" dirty="0"/>
              <a:t>Wang et Zhang, </a:t>
            </a:r>
            <a:r>
              <a:rPr lang="en-US" sz="2500" dirty="0" smtClean="0"/>
              <a:t>1987 (</a:t>
            </a:r>
            <a:r>
              <a:rPr lang="en-US" sz="2500" b="1" i="1" dirty="0" smtClean="0"/>
              <a:t>C</a:t>
            </a:r>
            <a:r>
              <a:rPr lang="en-US" sz="2500" b="1" i="1" dirty="0"/>
              <a:t>. </a:t>
            </a:r>
            <a:r>
              <a:rPr lang="en-US" sz="2500" b="1" i="1" dirty="0" err="1"/>
              <a:t>hemibargi</a:t>
            </a:r>
            <a:r>
              <a:rPr lang="en-US" sz="2500" b="1" i="1" dirty="0"/>
              <a:t> </a:t>
            </a:r>
            <a:r>
              <a:rPr lang="en-US" sz="2500" b="1" i="1" dirty="0" smtClean="0"/>
              <a:t>), </a:t>
            </a:r>
            <a:r>
              <a:rPr lang="en-US" b="1" i="1" dirty="0" err="1" smtClean="0"/>
              <a:t>Megistacantha</a:t>
            </a:r>
            <a:r>
              <a:rPr lang="en-US" b="1" i="1" dirty="0" smtClean="0"/>
              <a:t> </a:t>
            </a:r>
            <a:r>
              <a:rPr lang="en-US" sz="2500" dirty="0" err="1"/>
              <a:t>Golvan</a:t>
            </a:r>
            <a:r>
              <a:rPr lang="en-US" sz="2500" dirty="0"/>
              <a:t>, </a:t>
            </a:r>
            <a:r>
              <a:rPr lang="en-US" sz="2500" dirty="0" smtClean="0"/>
              <a:t>1960 (</a:t>
            </a:r>
            <a:r>
              <a:rPr lang="en-US" sz="2500" b="1" i="1" dirty="0" smtClean="0"/>
              <a:t>M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horridum</a:t>
            </a:r>
            <a:r>
              <a:rPr lang="en-US" sz="2500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Neogorgorhynchoides</a:t>
            </a:r>
            <a:r>
              <a:rPr lang="en-US" b="1" i="1" dirty="0" smtClean="0"/>
              <a:t> </a:t>
            </a:r>
            <a:r>
              <a:rPr lang="en-US" sz="2500" dirty="0"/>
              <a:t>Gupta et </a:t>
            </a:r>
            <a:r>
              <a:rPr lang="en-US" sz="2500" dirty="0" err="1"/>
              <a:t>Fatma</a:t>
            </a:r>
            <a:r>
              <a:rPr lang="en-US" sz="2500" dirty="0"/>
              <a:t>, </a:t>
            </a:r>
            <a:r>
              <a:rPr lang="en-US" sz="2500" dirty="0" smtClean="0"/>
              <a:t>1987 (</a:t>
            </a:r>
            <a:r>
              <a:rPr lang="en-US" sz="2500" b="1" i="1" dirty="0" smtClean="0"/>
              <a:t>N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cablei</a:t>
            </a:r>
            <a:r>
              <a:rPr lang="en-US" sz="2500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Paragorgorhynchus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500" dirty="0" err="1"/>
              <a:t>Golvan</a:t>
            </a:r>
            <a:r>
              <a:rPr lang="en-US" sz="2500" dirty="0"/>
              <a:t>, </a:t>
            </a:r>
            <a:r>
              <a:rPr lang="en-US" sz="2500" dirty="0" smtClean="0"/>
              <a:t>1957 (</a:t>
            </a:r>
            <a:r>
              <a:rPr lang="en-US" sz="2500" b="1" i="1" dirty="0" smtClean="0"/>
              <a:t>P</a:t>
            </a:r>
            <a:r>
              <a:rPr lang="en-US" sz="2500" b="1" i="1" dirty="0"/>
              <a:t>. </a:t>
            </a:r>
            <a:r>
              <a:rPr lang="en-US" sz="2500" b="1" i="1" dirty="0" err="1"/>
              <a:t>albertianus</a:t>
            </a:r>
            <a:r>
              <a:rPr lang="en-US" sz="2500" b="1" i="1" dirty="0"/>
              <a:t> </a:t>
            </a:r>
            <a:r>
              <a:rPr lang="en-US" sz="2500" dirty="0"/>
              <a:t>,</a:t>
            </a:r>
            <a:r>
              <a:rPr lang="en-US" sz="2500" b="1" i="1" dirty="0"/>
              <a:t>P. </a:t>
            </a:r>
            <a:r>
              <a:rPr lang="en-US" sz="2500" b="1" i="1" dirty="0" err="1" smtClean="0"/>
              <a:t>chariensis</a:t>
            </a:r>
            <a:r>
              <a:rPr lang="en-US" sz="2500" b="1" i="1" dirty="0" smtClean="0"/>
              <a:t>),</a:t>
            </a:r>
            <a:r>
              <a:rPr lang="en-US" b="1" i="1" dirty="0" smtClean="0"/>
              <a:t> </a:t>
            </a:r>
            <a:r>
              <a:rPr lang="en-US" b="1" i="1" dirty="0" err="1" smtClean="0"/>
              <a:t>Pseudogorgorhynchus</a:t>
            </a:r>
            <a:r>
              <a:rPr lang="en-US" b="1" i="1" dirty="0" smtClean="0"/>
              <a:t> </a:t>
            </a:r>
            <a:r>
              <a:rPr lang="en-US" sz="2500" dirty="0" err="1"/>
              <a:t>Moravec</a:t>
            </a:r>
            <a:r>
              <a:rPr lang="en-US" sz="2500" dirty="0"/>
              <a:t>, </a:t>
            </a:r>
            <a:r>
              <a:rPr lang="en-US" sz="2500" dirty="0" err="1"/>
              <a:t>Wolter</a:t>
            </a:r>
            <a:r>
              <a:rPr lang="en-US" sz="2500" dirty="0"/>
              <a:t> et </a:t>
            </a:r>
            <a:r>
              <a:rPr lang="en-US" sz="2500" dirty="0" smtClean="0"/>
              <a:t>Körting,2000 (</a:t>
            </a:r>
            <a:r>
              <a:rPr lang="en-US" sz="2500" b="1" i="1" dirty="0" smtClean="0"/>
              <a:t>P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arii</a:t>
            </a:r>
            <a:r>
              <a:rPr lang="en-US" sz="2500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Raorhynchus</a:t>
            </a:r>
            <a:r>
              <a:rPr lang="en-US" b="1" i="1" dirty="0" smtClean="0"/>
              <a:t> </a:t>
            </a:r>
            <a:r>
              <a:rPr lang="en-US" sz="2500" dirty="0" err="1"/>
              <a:t>Tripathi</a:t>
            </a:r>
            <a:r>
              <a:rPr lang="en-US" sz="2500" dirty="0"/>
              <a:t>, </a:t>
            </a:r>
            <a:r>
              <a:rPr lang="en-US" sz="2500" dirty="0" smtClean="0"/>
              <a:t>1959 (</a:t>
            </a:r>
            <a:r>
              <a:rPr lang="en-US" sz="2500" b="1" i="1" dirty="0" smtClean="0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cadenati</a:t>
            </a:r>
            <a:r>
              <a:rPr lang="en-US" sz="2500" dirty="0" err="1"/>
              <a:t>,</a:t>
            </a:r>
            <a:r>
              <a:rPr lang="en-US" sz="2500" b="1" i="1" dirty="0" err="1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guptai</a:t>
            </a:r>
            <a:r>
              <a:rPr lang="en-US" sz="2500" dirty="0" err="1"/>
              <a:t>,</a:t>
            </a:r>
            <a:r>
              <a:rPr lang="en-US" sz="2500" b="1" i="1" dirty="0" err="1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inexspectatus</a:t>
            </a:r>
            <a:r>
              <a:rPr lang="en-US" sz="2500" dirty="0" smtClean="0"/>
              <a:t>, </a:t>
            </a:r>
            <a:r>
              <a:rPr lang="en-US" sz="2500" b="1" i="1" dirty="0" smtClean="0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megalaspisi</a:t>
            </a:r>
            <a:r>
              <a:rPr lang="en-US" sz="2500" dirty="0" err="1"/>
              <a:t>,</a:t>
            </a:r>
            <a:r>
              <a:rPr lang="en-US" sz="2500" b="1" i="1" dirty="0" err="1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meyeri</a:t>
            </a:r>
            <a:r>
              <a:rPr lang="en-US" sz="2500" dirty="0"/>
              <a:t>, </a:t>
            </a:r>
            <a:r>
              <a:rPr lang="en-US" sz="2500" b="1" i="1" dirty="0"/>
              <a:t>R. </a:t>
            </a:r>
            <a:r>
              <a:rPr lang="en-US" sz="2500" b="1" i="1" dirty="0" err="1" smtClean="0"/>
              <a:t>thapari</a:t>
            </a:r>
            <a:r>
              <a:rPr lang="en-US" sz="2500" b="1" i="1" dirty="0" smtClean="0">
                <a:solidFill>
                  <a:srgbClr val="C00000"/>
                </a:solidFill>
              </a:rPr>
              <a:t>)</a:t>
            </a:r>
            <a:r>
              <a:rPr lang="en-US" b="1" i="1" dirty="0" smtClean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Rhadinorhynchus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2500" dirty="0" err="1"/>
              <a:t>Lühe</a:t>
            </a:r>
            <a:r>
              <a:rPr lang="en-US" sz="2500" dirty="0"/>
              <a:t>, </a:t>
            </a:r>
            <a:r>
              <a:rPr lang="en-US" sz="2500" dirty="0" smtClean="0"/>
              <a:t>1911 (</a:t>
            </a:r>
            <a:r>
              <a:rPr lang="en-US" sz="2500" b="1" i="1" dirty="0" smtClean="0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africanus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atheri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R</a:t>
            </a:r>
            <a:r>
              <a:rPr lang="en-US" sz="2500" b="1" i="1" dirty="0"/>
              <a:t>. </a:t>
            </a:r>
            <a:r>
              <a:rPr lang="en-US" sz="2500" b="1" i="1" dirty="0" err="1"/>
              <a:t>bicircumspinis</a:t>
            </a:r>
            <a:r>
              <a:rPr lang="en-US" sz="2500" b="1" i="1" dirty="0"/>
              <a:t> </a:t>
            </a:r>
            <a:r>
              <a:rPr lang="en-US" sz="2500" dirty="0" smtClean="0"/>
              <a:t>, </a:t>
            </a:r>
            <a:r>
              <a:rPr lang="en-US" sz="2500" b="1" i="1" dirty="0" smtClean="0"/>
              <a:t>R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cadenati</a:t>
            </a:r>
            <a:r>
              <a:rPr lang="en-US" sz="2500" b="1" i="1" dirty="0" smtClean="0"/>
              <a:t>, R</a:t>
            </a:r>
            <a:r>
              <a:rPr lang="en-US" sz="2500" b="1" i="1" dirty="0"/>
              <a:t>. </a:t>
            </a:r>
            <a:r>
              <a:rPr lang="en-US" sz="2500" b="1" i="1" dirty="0" err="1"/>
              <a:t>capensis</a:t>
            </a:r>
            <a:r>
              <a:rPr lang="en-US" sz="2500" b="1" i="1" dirty="0"/>
              <a:t>, R. </a:t>
            </a:r>
            <a:r>
              <a:rPr lang="en-US" sz="2500" b="1" i="1" dirty="0" err="1" smtClean="0"/>
              <a:t>carangis</a:t>
            </a:r>
            <a:r>
              <a:rPr lang="en-US" sz="2500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Slendrorhynchus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500" dirty="0"/>
              <a:t>Amin et </a:t>
            </a:r>
            <a:r>
              <a:rPr lang="en-US" sz="2500" dirty="0" err="1"/>
              <a:t>Sey</a:t>
            </a:r>
            <a:r>
              <a:rPr lang="en-US" sz="2500" dirty="0"/>
              <a:t>, </a:t>
            </a:r>
            <a:r>
              <a:rPr lang="en-US" sz="2500" dirty="0" smtClean="0"/>
              <a:t>1996 (</a:t>
            </a:r>
            <a:r>
              <a:rPr lang="en-US" sz="2500" b="1" i="1" dirty="0" smtClean="0"/>
              <a:t>S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breviclaviproboscis</a:t>
            </a:r>
            <a:r>
              <a:rPr lang="en-US" sz="2500" b="1" i="1" dirty="0" smtClean="0"/>
              <a:t>) </a:t>
            </a:r>
            <a:endParaRPr lang="en-US" sz="2500" dirty="0"/>
          </a:p>
          <a:p>
            <a:pPr lvl="1"/>
            <a:r>
              <a:rPr lang="en-US" dirty="0" smtClean="0"/>
              <a:t>4. SUB </a:t>
            </a:r>
            <a:r>
              <a:rPr lang="en-US" dirty="0"/>
              <a:t>FAMIL Y </a:t>
            </a:r>
            <a:r>
              <a:rPr lang="en-US" b="1" dirty="0" err="1"/>
              <a:t>Serrasentinae</a:t>
            </a:r>
            <a:r>
              <a:rPr lang="en-US" b="1" dirty="0"/>
              <a:t> </a:t>
            </a:r>
            <a:r>
              <a:rPr lang="en-US" dirty="0" err="1"/>
              <a:t>Petrochenko</a:t>
            </a:r>
            <a:r>
              <a:rPr lang="en-US" dirty="0"/>
              <a:t>, </a:t>
            </a:r>
            <a:r>
              <a:rPr lang="en-US" dirty="0" smtClean="0"/>
              <a:t>1956, </a:t>
            </a:r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 smtClean="0">
                <a:solidFill>
                  <a:srgbClr val="C00000"/>
                </a:solidFill>
              </a:rPr>
              <a:t>Serrasentis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Van Cleave, </a:t>
            </a:r>
            <a:r>
              <a:rPr lang="en-US" dirty="0" smtClean="0"/>
              <a:t>1923 (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 smtClean="0"/>
              <a:t>chauhani</a:t>
            </a:r>
            <a:r>
              <a:rPr lang="en-US" dirty="0" smtClean="0"/>
              <a:t>, 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 smtClean="0"/>
              <a:t>engraulisi</a:t>
            </a:r>
            <a:r>
              <a:rPr lang="en-US" dirty="0" smtClean="0"/>
              <a:t>, 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 smtClean="0"/>
              <a:t>fotedari</a:t>
            </a:r>
            <a:r>
              <a:rPr lang="en-US" dirty="0" smtClean="0"/>
              <a:t>, 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 smtClean="0"/>
              <a:t>golvani</a:t>
            </a:r>
            <a:r>
              <a:rPr lang="en-US" dirty="0" smtClean="0"/>
              <a:t>, 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 smtClean="0"/>
              <a:t>lamelliger</a:t>
            </a:r>
            <a:r>
              <a:rPr lang="en-US" b="1" i="1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5. SUB FAMIL Y </a:t>
            </a:r>
            <a:r>
              <a:rPr lang="en-US" b="1" dirty="0" err="1" smtClean="0"/>
              <a:t>Serrasentoidinae</a:t>
            </a:r>
            <a:r>
              <a:rPr lang="en-US" b="1" dirty="0" smtClean="0"/>
              <a:t> </a:t>
            </a:r>
            <a:r>
              <a:rPr lang="en-US" dirty="0" err="1" smtClean="0"/>
              <a:t>Parukhin</a:t>
            </a:r>
            <a:r>
              <a:rPr lang="en-US" dirty="0" smtClean="0"/>
              <a:t>, 1982, </a:t>
            </a:r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Serrasentoides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2500" dirty="0" err="1"/>
              <a:t>Parukhin</a:t>
            </a:r>
            <a:r>
              <a:rPr lang="en-US" sz="2500" dirty="0"/>
              <a:t>, </a:t>
            </a:r>
            <a:r>
              <a:rPr lang="en-US" sz="2500" dirty="0" smtClean="0"/>
              <a:t>1971 (</a:t>
            </a:r>
            <a:r>
              <a:rPr lang="en-US" sz="2500" b="1" i="1" dirty="0" smtClean="0"/>
              <a:t>S</a:t>
            </a:r>
            <a:r>
              <a:rPr lang="en-US" sz="2500" b="1" i="1" dirty="0"/>
              <a:t>. </a:t>
            </a:r>
            <a:r>
              <a:rPr lang="en-US" sz="2500" b="1" i="1" dirty="0" err="1" smtClean="0"/>
              <a:t>fistulariae</a:t>
            </a:r>
            <a:r>
              <a:rPr lang="en-US" sz="2500" b="1" i="1" dirty="0" smtClean="0"/>
              <a:t>)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971423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3. Class </a:t>
            </a:r>
            <a:r>
              <a:rPr lang="en-US" sz="1400" b="1" dirty="0" err="1">
                <a:solidFill>
                  <a:srgbClr val="0070C0"/>
                </a:solidFill>
              </a:rPr>
              <a:t>Palaeacanthocephala</a:t>
            </a:r>
            <a:r>
              <a:rPr lang="en-US" sz="1400" b="1" dirty="0">
                <a:solidFill>
                  <a:srgbClr val="0070C0"/>
                </a:solidFill>
              </a:rPr>
              <a:t>                                                                                                               </a:t>
            </a:r>
            <a:r>
              <a:rPr lang="en-US" sz="2800" b="1" dirty="0" err="1">
                <a:solidFill>
                  <a:srgbClr val="0070C0"/>
                </a:solidFill>
              </a:rPr>
              <a:t>contd</a:t>
            </a:r>
            <a:r>
              <a:rPr lang="en-US" sz="2800" b="1" dirty="0">
                <a:solidFill>
                  <a:srgbClr val="0070C0"/>
                </a:solidFill>
              </a:rPr>
              <a:t>…….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11. FAMILY </a:t>
            </a:r>
            <a:r>
              <a:rPr lang="en-US" sz="2400" b="1" dirty="0" err="1">
                <a:solidFill>
                  <a:srgbClr val="002060"/>
                </a:solidFill>
              </a:rPr>
              <a:t>Transvenidae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 err="1"/>
              <a:t>Pichelin</a:t>
            </a:r>
            <a:r>
              <a:rPr lang="en-US" sz="2400" dirty="0"/>
              <a:t> et </a:t>
            </a:r>
            <a:r>
              <a:rPr lang="en-US" sz="2400" dirty="0" err="1"/>
              <a:t>Cribb</a:t>
            </a:r>
            <a:r>
              <a:rPr lang="en-US" sz="2400" dirty="0"/>
              <a:t>, 2001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Trajectura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Pichelin</a:t>
            </a:r>
            <a:r>
              <a:rPr lang="en-US" sz="2000" dirty="0"/>
              <a:t> et </a:t>
            </a:r>
            <a:r>
              <a:rPr lang="en-US" sz="2000" dirty="0" err="1"/>
              <a:t>Cribb</a:t>
            </a:r>
            <a:r>
              <a:rPr lang="en-US" sz="2000" dirty="0"/>
              <a:t>, </a:t>
            </a:r>
            <a:r>
              <a:rPr lang="en-US" sz="2000" dirty="0" smtClean="0"/>
              <a:t>2001 (</a:t>
            </a:r>
            <a:r>
              <a:rPr lang="en-US" sz="2000" b="1" i="1" dirty="0" smtClean="0"/>
              <a:t>T</a:t>
            </a:r>
            <a:r>
              <a:rPr lang="en-US" sz="2000" b="1" i="1" dirty="0"/>
              <a:t>. </a:t>
            </a:r>
            <a:r>
              <a:rPr lang="en-US" sz="2000" b="1" i="1" dirty="0" err="1" smtClean="0"/>
              <a:t>ikedai</a:t>
            </a:r>
            <a:r>
              <a:rPr lang="en-US" sz="2000" dirty="0" smtClean="0"/>
              <a:t>,   </a:t>
            </a:r>
            <a:r>
              <a:rPr lang="en-US" sz="2000" b="1" i="1" dirty="0" smtClean="0"/>
              <a:t>T</a:t>
            </a:r>
            <a:r>
              <a:rPr lang="en-US" sz="2000" b="1" i="1" dirty="0"/>
              <a:t>. </a:t>
            </a:r>
            <a:r>
              <a:rPr lang="en-US" sz="2000" b="1" i="1" dirty="0" err="1" smtClean="0"/>
              <a:t>perinsolens</a:t>
            </a:r>
            <a:r>
              <a:rPr lang="en-US" sz="2000" dirty="0"/>
              <a:t>)</a:t>
            </a:r>
            <a:r>
              <a:rPr lang="en-US" sz="2000" b="1" i="1" dirty="0" smtClean="0"/>
              <a:t> 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Transvena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Pichelin</a:t>
            </a:r>
            <a:r>
              <a:rPr lang="en-US" sz="2000" dirty="0"/>
              <a:t> et </a:t>
            </a:r>
            <a:r>
              <a:rPr lang="en-US" sz="2000" dirty="0" err="1"/>
              <a:t>Cribb</a:t>
            </a:r>
            <a:r>
              <a:rPr lang="en-US" sz="2000" dirty="0"/>
              <a:t>, </a:t>
            </a:r>
            <a:r>
              <a:rPr lang="en-US" sz="2000" dirty="0" smtClean="0"/>
              <a:t>2001 (</a:t>
            </a:r>
            <a:r>
              <a:rPr lang="en-US" sz="2000" b="1" i="1" dirty="0" smtClean="0"/>
              <a:t>T</a:t>
            </a:r>
            <a:r>
              <a:rPr lang="en-US" sz="2000" b="1" i="1" dirty="0"/>
              <a:t>. </a:t>
            </a:r>
            <a:r>
              <a:rPr lang="en-US" sz="2000" b="1" i="1" dirty="0" err="1" smtClean="0"/>
              <a:t>annulospinosaI</a:t>
            </a:r>
            <a:r>
              <a:rPr lang="en-US" sz="2000" i="1" dirty="0" smtClean="0"/>
              <a:t>)</a:t>
            </a:r>
            <a:r>
              <a:rPr lang="en-US" sz="2000" b="1" i="1" dirty="0" smtClean="0"/>
              <a:t> 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b="1" dirty="0" smtClean="0">
                <a:solidFill>
                  <a:srgbClr val="002060"/>
                </a:solidFill>
              </a:rPr>
              <a:t>12. FAMILY </a:t>
            </a:r>
            <a:r>
              <a:rPr lang="en-US" sz="2400" b="1" dirty="0" err="1">
                <a:solidFill>
                  <a:srgbClr val="002060"/>
                </a:solidFill>
              </a:rPr>
              <a:t>Sauracanthorhynchidae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 err="1"/>
              <a:t>Bursey</a:t>
            </a:r>
            <a:r>
              <a:rPr lang="en-US" sz="2400" dirty="0"/>
              <a:t>, Goldberg et Kraus, 2007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Sauracanthorhynchus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Bursey</a:t>
            </a:r>
            <a:r>
              <a:rPr lang="en-US" sz="2000" dirty="0"/>
              <a:t>, Goldberg et Kraus, </a:t>
            </a:r>
            <a:r>
              <a:rPr lang="en-US" sz="2000" dirty="0" smtClean="0"/>
              <a:t>2007 (</a:t>
            </a:r>
            <a:r>
              <a:rPr lang="en-US" sz="2000" b="1" i="1" dirty="0" smtClean="0"/>
              <a:t>S</a:t>
            </a:r>
            <a:r>
              <a:rPr lang="en-US" sz="2000" b="1" i="1" dirty="0"/>
              <a:t>. </a:t>
            </a:r>
            <a:r>
              <a:rPr lang="en-US" sz="2000" b="1" i="1" dirty="0" err="1" smtClean="0"/>
              <a:t>sphenomorphicola</a:t>
            </a:r>
            <a:r>
              <a:rPr lang="en-US" sz="2000" dirty="0" smtClean="0"/>
              <a:t>)</a:t>
            </a:r>
            <a:r>
              <a:rPr lang="en-US" sz="2000" b="1" i="1" dirty="0" smtClean="0"/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518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3. Class </a:t>
            </a:r>
            <a:r>
              <a:rPr lang="en-US" sz="1400" b="1" dirty="0" err="1">
                <a:solidFill>
                  <a:srgbClr val="0070C0"/>
                </a:solidFill>
              </a:rPr>
              <a:t>Palaeacanthocephala</a:t>
            </a:r>
            <a:r>
              <a:rPr lang="en-US" sz="1400" b="1" dirty="0">
                <a:solidFill>
                  <a:srgbClr val="0070C0"/>
                </a:solidFill>
              </a:rPr>
              <a:t>                                                                                                               </a:t>
            </a:r>
            <a:r>
              <a:rPr lang="en-US" sz="2800" b="1" dirty="0" err="1">
                <a:solidFill>
                  <a:srgbClr val="0070C0"/>
                </a:solidFill>
              </a:rPr>
              <a:t>contd</a:t>
            </a:r>
            <a:r>
              <a:rPr lang="en-US" sz="2800" b="1" dirty="0">
                <a:solidFill>
                  <a:srgbClr val="0070C0"/>
                </a:solidFill>
              </a:rPr>
              <a:t>…….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ORDER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</a:rPr>
              <a:t>Heteramorphida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/>
              <a:t>Amin et Ha, 2008</a:t>
            </a:r>
          </a:p>
          <a:p>
            <a:pPr lvl="1"/>
            <a:r>
              <a:rPr lang="en-US" sz="2400" b="1" dirty="0">
                <a:solidFill>
                  <a:srgbClr val="002060"/>
                </a:solidFill>
              </a:rPr>
              <a:t>FAMILY </a:t>
            </a:r>
            <a:r>
              <a:rPr lang="en-US" sz="2400" b="1" dirty="0" err="1">
                <a:solidFill>
                  <a:srgbClr val="002060"/>
                </a:solidFill>
              </a:rPr>
              <a:t>Pyrirhynchidae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1800" dirty="0"/>
              <a:t>Amin et Ha, </a:t>
            </a:r>
            <a:r>
              <a:rPr lang="en-US" sz="1800" dirty="0" smtClean="0"/>
              <a:t>2008</a:t>
            </a:r>
            <a:r>
              <a:rPr lang="en-US" sz="2400" dirty="0" smtClean="0"/>
              <a:t>,                          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Pyrirhynchus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Amin et Ha, </a:t>
            </a:r>
            <a:r>
              <a:rPr lang="en-US" sz="2000" dirty="0" smtClean="0"/>
              <a:t>2008 (</a:t>
            </a:r>
            <a:r>
              <a:rPr lang="en-US" sz="2000" b="1" i="1" dirty="0" smtClean="0"/>
              <a:t>P</a:t>
            </a:r>
            <a:r>
              <a:rPr lang="en-US" sz="2000" b="1" i="1" dirty="0"/>
              <a:t>. </a:t>
            </a:r>
            <a:r>
              <a:rPr lang="en-US" sz="2000" b="1" i="1" dirty="0" err="1" smtClean="0"/>
              <a:t>heterospinus</a:t>
            </a:r>
            <a:r>
              <a:rPr lang="en-US" sz="2000" dirty="0" smtClean="0"/>
              <a:t>)</a:t>
            </a:r>
            <a:r>
              <a:rPr lang="en-US" sz="2000" b="1" i="1" dirty="0" smtClean="0"/>
              <a:t> </a:t>
            </a:r>
            <a:endParaRPr lang="en-US" sz="2000" dirty="0"/>
          </a:p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ORDER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Polymorphida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/>
              <a:t>Petrochenko</a:t>
            </a:r>
            <a:r>
              <a:rPr lang="en-US" sz="2000" dirty="0"/>
              <a:t>, 1956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1. FAMILY </a:t>
            </a:r>
            <a:r>
              <a:rPr lang="en-US" sz="2400" b="1" dirty="0" err="1">
                <a:solidFill>
                  <a:srgbClr val="002060"/>
                </a:solidFill>
              </a:rPr>
              <a:t>Centrorhynchidae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1800" dirty="0"/>
              <a:t>Van Cleave, 1916 (</a:t>
            </a:r>
            <a:r>
              <a:rPr lang="en-US" sz="1800" dirty="0" err="1"/>
              <a:t>Golvan</a:t>
            </a:r>
            <a:r>
              <a:rPr lang="en-US" sz="1800" dirty="0"/>
              <a:t> 1960</a:t>
            </a:r>
            <a:r>
              <a:rPr lang="en-US" sz="1800" dirty="0" smtClean="0"/>
              <a:t>), 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Centrorhynchus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 err="1"/>
              <a:t>Lühe</a:t>
            </a:r>
            <a:r>
              <a:rPr lang="en-US" sz="2000" dirty="0"/>
              <a:t>, </a:t>
            </a:r>
            <a:r>
              <a:rPr lang="en-US" sz="2000" dirty="0" smtClean="0"/>
              <a:t>1911 </a:t>
            </a:r>
            <a:r>
              <a:rPr lang="en-US" sz="1400" dirty="0" smtClean="0"/>
              <a:t>(</a:t>
            </a:r>
            <a:r>
              <a:rPr lang="en-US" sz="1400" b="1" i="1" dirty="0" smtClean="0"/>
              <a:t>C</a:t>
            </a:r>
            <a:r>
              <a:rPr lang="en-US" sz="1400" b="1" i="1" dirty="0"/>
              <a:t>. </a:t>
            </a:r>
            <a:r>
              <a:rPr lang="en-US" sz="1400" b="1" i="1" dirty="0" err="1" smtClean="0"/>
              <a:t>acanthotrias</a:t>
            </a:r>
            <a:r>
              <a:rPr lang="en-US" sz="1400" dirty="0" smtClean="0"/>
              <a:t>, </a:t>
            </a:r>
            <a:r>
              <a:rPr lang="en-US" sz="1400" b="1" i="1" dirty="0"/>
              <a:t>C. </a:t>
            </a:r>
            <a:r>
              <a:rPr lang="en-US" sz="1400" b="1" i="1" dirty="0" err="1" smtClean="0"/>
              <a:t>albensis</a:t>
            </a:r>
            <a:r>
              <a:rPr lang="en-US" sz="1400" dirty="0" smtClean="0"/>
              <a:t>, </a:t>
            </a:r>
            <a:r>
              <a:rPr lang="en-US" sz="1400" b="1" i="1" dirty="0" smtClean="0"/>
              <a:t>C</a:t>
            </a:r>
            <a:r>
              <a:rPr lang="en-US" sz="1400" b="1" i="1" dirty="0"/>
              <a:t>. </a:t>
            </a:r>
            <a:r>
              <a:rPr lang="en-US" sz="1400" b="1" i="1" dirty="0" err="1" smtClean="0"/>
              <a:t>albidus</a:t>
            </a:r>
            <a:r>
              <a:rPr lang="en-US" sz="1400" dirty="0" smtClean="0"/>
              <a:t>, </a:t>
            </a:r>
            <a:r>
              <a:rPr lang="en-US" sz="1400" b="1" i="1" dirty="0" smtClean="0"/>
              <a:t>C</a:t>
            </a:r>
            <a:r>
              <a:rPr lang="en-US" sz="1400" b="1" i="1" dirty="0"/>
              <a:t>. </a:t>
            </a:r>
            <a:r>
              <a:rPr lang="en-US" sz="1400" b="1" i="1" dirty="0" err="1" smtClean="0"/>
              <a:t>aluconisI</a:t>
            </a:r>
            <a:r>
              <a:rPr lang="en-US" sz="1400" dirty="0" smtClean="0"/>
              <a:t>), 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Neolacunisoma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1400" dirty="0"/>
              <a:t>Amin et </a:t>
            </a:r>
            <a:r>
              <a:rPr lang="en-US" sz="1400" dirty="0" err="1"/>
              <a:t>Canaris</a:t>
            </a:r>
            <a:r>
              <a:rPr lang="en-US" sz="1400" dirty="0"/>
              <a:t>, </a:t>
            </a:r>
            <a:r>
              <a:rPr lang="en-US" sz="1400" dirty="0" smtClean="0"/>
              <a:t>1997 (</a:t>
            </a:r>
            <a:r>
              <a:rPr lang="en-US" sz="1400" b="1" i="1" dirty="0" smtClean="0"/>
              <a:t>N</a:t>
            </a:r>
            <a:r>
              <a:rPr lang="en-US" sz="1400" b="1" i="1" dirty="0"/>
              <a:t>. </a:t>
            </a:r>
            <a:r>
              <a:rPr lang="en-US" sz="1400" b="1" i="1" dirty="0" err="1" smtClean="0"/>
              <a:t>geraldschmidti</a:t>
            </a:r>
            <a:r>
              <a:rPr lang="en-US" sz="1400" dirty="0" smtClean="0"/>
              <a:t>),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GENUS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Sphaerirostris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1400" dirty="0" err="1"/>
              <a:t>Golvan</a:t>
            </a:r>
            <a:r>
              <a:rPr lang="en-US" sz="1400" dirty="0"/>
              <a:t>, </a:t>
            </a:r>
            <a:r>
              <a:rPr lang="en-US" sz="1400" dirty="0" smtClean="0"/>
              <a:t>1956 (</a:t>
            </a:r>
            <a:r>
              <a:rPr lang="en-US" sz="1400" b="1" i="1" dirty="0" smtClean="0"/>
              <a:t>S</a:t>
            </a:r>
            <a:r>
              <a:rPr lang="en-US" sz="1400" b="1" i="1" dirty="0"/>
              <a:t>. </a:t>
            </a:r>
            <a:r>
              <a:rPr lang="en-US" sz="1400" b="1" i="1" dirty="0" err="1" smtClean="0"/>
              <a:t>areolatus</a:t>
            </a:r>
            <a:r>
              <a:rPr lang="en-US" sz="1400" dirty="0" smtClean="0"/>
              <a:t>, </a:t>
            </a:r>
            <a:r>
              <a:rPr lang="en-US" sz="1400" b="1" i="1" dirty="0" smtClean="0"/>
              <a:t>S</a:t>
            </a:r>
            <a:r>
              <a:rPr lang="en-US" sz="1400" b="1" i="1" dirty="0"/>
              <a:t>. </a:t>
            </a:r>
            <a:r>
              <a:rPr lang="en-US" sz="1400" b="1" i="1" dirty="0" err="1" smtClean="0"/>
              <a:t>batrachus</a:t>
            </a:r>
            <a:r>
              <a:rPr lang="en-US" sz="1400" dirty="0" smtClean="0"/>
              <a:t>, </a:t>
            </a:r>
            <a:r>
              <a:rPr lang="en-US" sz="1400" b="1" i="1" dirty="0" smtClean="0"/>
              <a:t>S</a:t>
            </a:r>
            <a:r>
              <a:rPr lang="en-US" sz="1400" b="1" i="1" dirty="0"/>
              <a:t>. </a:t>
            </a:r>
            <a:r>
              <a:rPr lang="en-US" sz="1400" b="1" i="1" dirty="0" err="1" smtClean="0"/>
              <a:t>bipartitus</a:t>
            </a:r>
            <a:r>
              <a:rPr lang="en-US" sz="1400" dirty="0" smtClean="0"/>
              <a:t>)</a:t>
            </a:r>
            <a:r>
              <a:rPr lang="en-US" sz="1400" b="1" i="1" dirty="0" smtClean="0"/>
              <a:t> 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0946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3. Class </a:t>
            </a:r>
            <a:r>
              <a:rPr lang="en-US" sz="1400" b="1" dirty="0" err="1">
                <a:solidFill>
                  <a:srgbClr val="0070C0"/>
                </a:solidFill>
              </a:rPr>
              <a:t>Palaeacanthocephala</a:t>
            </a:r>
            <a:r>
              <a:rPr lang="en-US" sz="1400" b="1" dirty="0">
                <a:solidFill>
                  <a:srgbClr val="0070C0"/>
                </a:solidFill>
              </a:rPr>
              <a:t>                                                                                                               </a:t>
            </a:r>
            <a:r>
              <a:rPr lang="en-US" sz="2800" b="1" dirty="0" err="1">
                <a:solidFill>
                  <a:srgbClr val="0070C0"/>
                </a:solidFill>
              </a:rPr>
              <a:t>contd</a:t>
            </a:r>
            <a:r>
              <a:rPr lang="en-US" sz="2800" b="1" dirty="0">
                <a:solidFill>
                  <a:srgbClr val="0070C0"/>
                </a:solidFill>
              </a:rPr>
              <a:t>…….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Family </a:t>
            </a:r>
            <a:r>
              <a:rPr lang="en-US" b="1" dirty="0" err="1">
                <a:solidFill>
                  <a:srgbClr val="002060"/>
                </a:solidFill>
              </a:rPr>
              <a:t>Plagiorhynchidae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/>
              <a:t>Golvan</a:t>
            </a:r>
            <a:r>
              <a:rPr lang="en-US" dirty="0"/>
              <a:t>, 1960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</a:rPr>
              <a:t>Sub Family </a:t>
            </a:r>
            <a:r>
              <a:rPr lang="en-US" b="1" dirty="0" err="1" smtClean="0"/>
              <a:t>Plagiorhynchinae</a:t>
            </a:r>
            <a:r>
              <a:rPr lang="en-US" b="1" dirty="0" smtClean="0"/>
              <a:t> </a:t>
            </a:r>
            <a:r>
              <a:rPr lang="en-US" dirty="0"/>
              <a:t>Meyer, </a:t>
            </a:r>
            <a:r>
              <a:rPr lang="en-US" dirty="0" smtClean="0"/>
              <a:t>1931, GENUS </a:t>
            </a:r>
            <a:r>
              <a:rPr lang="en-US" b="1" i="1" dirty="0" err="1">
                <a:solidFill>
                  <a:srgbClr val="C00000"/>
                </a:solidFill>
              </a:rPr>
              <a:t>Paralueheia</a:t>
            </a:r>
            <a:r>
              <a:rPr lang="en-US" b="1" i="1" dirty="0"/>
              <a:t> </a:t>
            </a:r>
            <a:r>
              <a:rPr lang="en-US" dirty="0" err="1"/>
              <a:t>Saxena</a:t>
            </a:r>
            <a:r>
              <a:rPr lang="en-US" dirty="0"/>
              <a:t> et Gupta, </a:t>
            </a:r>
            <a:r>
              <a:rPr lang="en-US" dirty="0" smtClean="0"/>
              <a:t>2008 (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 smtClean="0"/>
              <a:t>guptai</a:t>
            </a:r>
            <a:r>
              <a:rPr lang="en-US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Plagiorhynchus</a:t>
            </a:r>
            <a:r>
              <a:rPr lang="en-US" b="1" i="1" dirty="0" smtClean="0"/>
              <a:t> </a:t>
            </a:r>
            <a:r>
              <a:rPr lang="en-US" dirty="0" err="1"/>
              <a:t>Lühe</a:t>
            </a:r>
            <a:r>
              <a:rPr lang="en-US" dirty="0"/>
              <a:t>, </a:t>
            </a:r>
            <a:r>
              <a:rPr lang="en-US" dirty="0" smtClean="0"/>
              <a:t>1911 ( </a:t>
            </a:r>
            <a:r>
              <a:rPr lang="en-US" b="1" i="1" dirty="0"/>
              <a:t>P. </a:t>
            </a:r>
            <a:r>
              <a:rPr lang="en-US" b="1" dirty="0"/>
              <a:t>(</a:t>
            </a:r>
            <a:r>
              <a:rPr lang="en-US" b="1" i="1" dirty="0"/>
              <a:t>P.</a:t>
            </a:r>
            <a:r>
              <a:rPr lang="en-US" b="1" dirty="0"/>
              <a:t>) </a:t>
            </a:r>
            <a:r>
              <a:rPr lang="en-US" b="1" i="1" dirty="0" err="1"/>
              <a:t>allisonae</a:t>
            </a:r>
            <a:r>
              <a:rPr lang="en-US" b="1" i="1" dirty="0"/>
              <a:t> </a:t>
            </a:r>
            <a:r>
              <a:rPr lang="en-US" dirty="0" smtClean="0"/>
              <a:t>, 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dirty="0"/>
              <a:t>(</a:t>
            </a:r>
            <a:r>
              <a:rPr lang="en-US" b="1" i="1" dirty="0"/>
              <a:t>P.</a:t>
            </a:r>
            <a:r>
              <a:rPr lang="en-US" b="1" dirty="0"/>
              <a:t>) </a:t>
            </a:r>
            <a:r>
              <a:rPr lang="en-US" b="1" i="1" dirty="0" err="1"/>
              <a:t>charadrii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P. </a:t>
            </a:r>
            <a:r>
              <a:rPr lang="en-US" b="1" dirty="0"/>
              <a:t>(</a:t>
            </a:r>
            <a:r>
              <a:rPr lang="en-US" b="1" i="1" dirty="0"/>
              <a:t>P.</a:t>
            </a:r>
            <a:r>
              <a:rPr lang="en-US" b="1" dirty="0"/>
              <a:t>) </a:t>
            </a:r>
            <a:r>
              <a:rPr lang="en-US" b="1" i="1" dirty="0" err="1" smtClean="0"/>
              <a:t>charadriicola</a:t>
            </a:r>
            <a:r>
              <a:rPr lang="en-US" b="1" i="1" dirty="0" smtClean="0"/>
              <a:t>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33CC"/>
                </a:solidFill>
              </a:rPr>
              <a:t>Sub Family </a:t>
            </a:r>
            <a:r>
              <a:rPr lang="en-US" b="1" dirty="0" err="1" smtClean="0"/>
              <a:t>Porrorchinae</a:t>
            </a:r>
            <a:r>
              <a:rPr lang="en-US" b="1" dirty="0" smtClean="0"/>
              <a:t> </a:t>
            </a:r>
            <a:r>
              <a:rPr lang="en-US" dirty="0" err="1"/>
              <a:t>Golvan</a:t>
            </a:r>
            <a:r>
              <a:rPr lang="en-US" dirty="0"/>
              <a:t>, </a:t>
            </a:r>
            <a:r>
              <a:rPr lang="en-US" dirty="0" smtClean="0"/>
              <a:t>1956 , GENUS </a:t>
            </a:r>
            <a:r>
              <a:rPr lang="en-US" b="1" i="1" dirty="0" err="1">
                <a:solidFill>
                  <a:srgbClr val="C00000"/>
                </a:solidFill>
              </a:rPr>
              <a:t>Lueheia</a:t>
            </a:r>
            <a:r>
              <a:rPr lang="en-US" b="1" i="1" dirty="0"/>
              <a:t> </a:t>
            </a:r>
            <a:r>
              <a:rPr lang="en-US" dirty="0" err="1"/>
              <a:t>Travassos</a:t>
            </a:r>
            <a:r>
              <a:rPr lang="en-US" dirty="0"/>
              <a:t>, </a:t>
            </a:r>
            <a:r>
              <a:rPr lang="en-US" dirty="0" smtClean="0"/>
              <a:t>1919 (</a:t>
            </a:r>
            <a:r>
              <a:rPr lang="en-US" b="1" i="1" dirty="0" smtClean="0"/>
              <a:t>L</a:t>
            </a:r>
            <a:r>
              <a:rPr lang="en-US" b="1" i="1" dirty="0"/>
              <a:t>. </a:t>
            </a:r>
            <a:r>
              <a:rPr lang="en-US" b="1" i="1" dirty="0" err="1"/>
              <a:t>adlueheia</a:t>
            </a:r>
            <a:r>
              <a:rPr lang="en-US" b="1" i="1" dirty="0"/>
              <a:t>, L. </a:t>
            </a:r>
            <a:r>
              <a:rPr lang="en-US" b="1" i="1" dirty="0" err="1"/>
              <a:t>cajabambensis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L. </a:t>
            </a:r>
            <a:r>
              <a:rPr lang="en-US" b="1" i="1" dirty="0" err="1"/>
              <a:t>inscripta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L. </a:t>
            </a:r>
            <a:r>
              <a:rPr lang="en-US" b="1" i="1" dirty="0" err="1" smtClean="0"/>
              <a:t>karachiensis</a:t>
            </a:r>
            <a:r>
              <a:rPr lang="en-US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Oligoterorhynchus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err="1"/>
              <a:t>Monticelli</a:t>
            </a:r>
            <a:r>
              <a:rPr lang="en-US" dirty="0"/>
              <a:t>, </a:t>
            </a:r>
            <a:r>
              <a:rPr lang="en-US" dirty="0" smtClean="0"/>
              <a:t>1914 (</a:t>
            </a:r>
            <a:r>
              <a:rPr lang="en-US" b="1" i="1" dirty="0" smtClean="0"/>
              <a:t>O</a:t>
            </a:r>
            <a:r>
              <a:rPr lang="en-US" b="1" i="1" dirty="0"/>
              <a:t>. </a:t>
            </a:r>
            <a:r>
              <a:rPr lang="en-US" b="1" i="1" dirty="0" err="1" smtClean="0"/>
              <a:t>campylurus</a:t>
            </a:r>
            <a:r>
              <a:rPr lang="en-US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Owilfordia</a:t>
            </a:r>
            <a:r>
              <a:rPr lang="en-US" b="1" i="1" dirty="0" smtClean="0"/>
              <a:t> </a:t>
            </a:r>
            <a:r>
              <a:rPr lang="en-US" dirty="0"/>
              <a:t>Schmidt et Kuntz, </a:t>
            </a:r>
            <a:r>
              <a:rPr lang="en-US" dirty="0" smtClean="0"/>
              <a:t>1967 (</a:t>
            </a:r>
            <a:r>
              <a:rPr lang="en-US" b="1" i="1" dirty="0" smtClean="0"/>
              <a:t>O</a:t>
            </a:r>
            <a:r>
              <a:rPr lang="en-US" b="1" i="1" dirty="0"/>
              <a:t>. </a:t>
            </a:r>
            <a:r>
              <a:rPr lang="en-US" b="1" i="1" dirty="0" err="1"/>
              <a:t>olseni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O. </a:t>
            </a:r>
            <a:r>
              <a:rPr lang="en-US" b="1" i="1" dirty="0" err="1"/>
              <a:t>schmidti</a:t>
            </a:r>
            <a:r>
              <a:rPr lang="en-US" b="1" i="1" dirty="0"/>
              <a:t> </a:t>
            </a:r>
            <a:r>
              <a:rPr lang="en-US" dirty="0"/>
              <a:t>, </a:t>
            </a:r>
            <a:r>
              <a:rPr lang="en-US" b="1" i="1" dirty="0"/>
              <a:t>O. </a:t>
            </a:r>
            <a:r>
              <a:rPr lang="en-US" b="1" i="1" dirty="0" err="1" smtClean="0"/>
              <a:t>teliger</a:t>
            </a:r>
            <a:r>
              <a:rPr lang="en-US" b="1" i="1" dirty="0" smtClean="0"/>
              <a:t>), </a:t>
            </a:r>
            <a:r>
              <a:rPr lang="en-US" b="1" i="1" dirty="0" err="1" smtClean="0"/>
              <a:t>Porrorchis</a:t>
            </a:r>
            <a:r>
              <a:rPr lang="en-US" b="1" i="1" dirty="0" smtClean="0"/>
              <a:t> </a:t>
            </a:r>
            <a:r>
              <a:rPr lang="en-US" dirty="0"/>
              <a:t>Fukui, </a:t>
            </a:r>
            <a:r>
              <a:rPr lang="en-US" dirty="0" smtClean="0"/>
              <a:t>1929 ((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/>
              <a:t>aruensis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P. </a:t>
            </a:r>
            <a:r>
              <a:rPr lang="en-US" b="1" i="1" dirty="0" err="1"/>
              <a:t>bazae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P. </a:t>
            </a:r>
            <a:r>
              <a:rPr lang="en-US" b="1" i="1" dirty="0" err="1"/>
              <a:t>brevicanthus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P. </a:t>
            </a:r>
            <a:r>
              <a:rPr lang="en-US" b="1" i="1" dirty="0" err="1" smtClean="0"/>
              <a:t>centropi</a:t>
            </a:r>
            <a:r>
              <a:rPr lang="en-US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Pseudogordiorhynchus</a:t>
            </a:r>
            <a:r>
              <a:rPr lang="en-US" b="1" i="1" dirty="0" smtClean="0"/>
              <a:t> </a:t>
            </a:r>
            <a:r>
              <a:rPr lang="en-US" dirty="0" err="1"/>
              <a:t>Golvan</a:t>
            </a:r>
            <a:r>
              <a:rPr lang="en-US" dirty="0"/>
              <a:t>, </a:t>
            </a:r>
            <a:r>
              <a:rPr lang="en-US" dirty="0" smtClean="0"/>
              <a:t>1957 (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 smtClean="0"/>
              <a:t>antonmeyeri</a:t>
            </a:r>
            <a:r>
              <a:rPr lang="en-US" b="1" i="1" dirty="0" smtClean="0"/>
              <a:t>), </a:t>
            </a:r>
            <a:r>
              <a:rPr lang="en-US" b="1" i="1" dirty="0" err="1" smtClean="0">
                <a:solidFill>
                  <a:srgbClr val="C00000"/>
                </a:solidFill>
              </a:rPr>
              <a:t>Pseudolueheia</a:t>
            </a:r>
            <a:r>
              <a:rPr lang="en-US" b="1" i="1" dirty="0" smtClean="0"/>
              <a:t> </a:t>
            </a:r>
            <a:r>
              <a:rPr lang="en-US" dirty="0"/>
              <a:t>Schmidt et Kuntz, </a:t>
            </a:r>
            <a:r>
              <a:rPr lang="en-US" dirty="0" smtClean="0"/>
              <a:t>1967 (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/>
              <a:t>arunachalensis</a:t>
            </a:r>
            <a:r>
              <a:rPr lang="en-US" b="1" i="1" dirty="0"/>
              <a:t> </a:t>
            </a:r>
            <a:r>
              <a:rPr lang="en-US" dirty="0"/>
              <a:t>,</a:t>
            </a:r>
            <a:r>
              <a:rPr lang="en-US" b="1" i="1" dirty="0"/>
              <a:t>P. </a:t>
            </a:r>
            <a:r>
              <a:rPr lang="en-US" b="1" i="1" dirty="0" err="1"/>
              <a:t>boreotis</a:t>
            </a:r>
            <a:r>
              <a:rPr lang="en-US" b="1" i="1" dirty="0"/>
              <a:t> </a:t>
            </a:r>
            <a:r>
              <a:rPr lang="en-US" dirty="0" smtClean="0"/>
              <a:t>, 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/>
              <a:t>korathai</a:t>
            </a:r>
            <a:r>
              <a:rPr lang="en-US" b="1" i="1" dirty="0"/>
              <a:t> </a:t>
            </a:r>
            <a:r>
              <a:rPr lang="en-US" dirty="0" smtClean="0"/>
              <a:t>, 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 smtClean="0"/>
              <a:t>pittae</a:t>
            </a:r>
            <a:r>
              <a:rPr lang="en-US" b="1" i="1" dirty="0" smtClean="0"/>
              <a:t>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33CC"/>
                </a:solidFill>
              </a:rPr>
              <a:t>Sub Family </a:t>
            </a:r>
            <a:r>
              <a:rPr lang="en-US" b="1" dirty="0" err="1" smtClean="0"/>
              <a:t>Sphaerechinorhynchinae</a:t>
            </a:r>
            <a:r>
              <a:rPr lang="en-US" b="1" dirty="0" smtClean="0"/>
              <a:t> </a:t>
            </a:r>
            <a:r>
              <a:rPr lang="en-US" dirty="0" err="1"/>
              <a:t>Golvan</a:t>
            </a:r>
            <a:r>
              <a:rPr lang="en-US" dirty="0"/>
              <a:t>, </a:t>
            </a:r>
            <a:r>
              <a:rPr lang="en-US" dirty="0" smtClean="0"/>
              <a:t>1956, GENUS </a:t>
            </a:r>
            <a:r>
              <a:rPr lang="en-US" b="1" i="1" dirty="0" err="1">
                <a:solidFill>
                  <a:srgbClr val="C00000"/>
                </a:solidFill>
              </a:rPr>
              <a:t>Sphaerechinorhynchus</a:t>
            </a:r>
            <a:r>
              <a:rPr lang="en-US" b="1" i="1" dirty="0"/>
              <a:t> </a:t>
            </a:r>
            <a:r>
              <a:rPr lang="en-US" dirty="0"/>
              <a:t>Johnston, </a:t>
            </a:r>
            <a:r>
              <a:rPr lang="en-US" dirty="0" smtClean="0"/>
              <a:t>1929 (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 smtClean="0"/>
              <a:t>macropisthospinus</a:t>
            </a:r>
            <a:r>
              <a:rPr lang="en-US" dirty="0" smtClean="0"/>
              <a:t>, 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/>
              <a:t>maximesospinus</a:t>
            </a:r>
            <a:r>
              <a:rPr lang="en-US" b="1" i="1" dirty="0"/>
              <a:t> </a:t>
            </a:r>
            <a:r>
              <a:rPr lang="en-US" dirty="0" smtClean="0"/>
              <a:t>, </a:t>
            </a:r>
            <a:r>
              <a:rPr lang="en-US" b="1" i="1" dirty="0" smtClean="0"/>
              <a:t>S</a:t>
            </a:r>
            <a:r>
              <a:rPr lang="en-US" b="1" i="1" dirty="0"/>
              <a:t>. </a:t>
            </a:r>
            <a:r>
              <a:rPr lang="en-US" b="1" i="1" dirty="0" err="1" smtClean="0"/>
              <a:t>ophiograndis</a:t>
            </a:r>
            <a:r>
              <a:rPr lang="en-US" b="1" i="1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002060"/>
                </a:solidFill>
              </a:rPr>
              <a:t>3. Family </a:t>
            </a:r>
            <a:r>
              <a:rPr lang="en-US" b="1" dirty="0" err="1">
                <a:solidFill>
                  <a:srgbClr val="002060"/>
                </a:solidFill>
              </a:rPr>
              <a:t>Polymorphidae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Meyer, </a:t>
            </a:r>
            <a:r>
              <a:rPr lang="en-US" dirty="0" smtClean="0"/>
              <a:t>1931, </a:t>
            </a:r>
            <a:r>
              <a:rPr lang="en-US" sz="2900" dirty="0" smtClean="0"/>
              <a:t>GENUS </a:t>
            </a:r>
            <a:r>
              <a:rPr lang="en-US" sz="2900" b="1" i="1" dirty="0" err="1">
                <a:solidFill>
                  <a:srgbClr val="C00000"/>
                </a:solidFill>
              </a:rPr>
              <a:t>Andracantha</a:t>
            </a:r>
            <a:r>
              <a:rPr lang="en-US" sz="2900" b="1" i="1" dirty="0">
                <a:solidFill>
                  <a:srgbClr val="C00000"/>
                </a:solidFill>
              </a:rPr>
              <a:t> </a:t>
            </a:r>
            <a:r>
              <a:rPr lang="en-US" sz="2900" dirty="0"/>
              <a:t>Schmidt, </a:t>
            </a:r>
            <a:r>
              <a:rPr lang="en-US" sz="2900" dirty="0" smtClean="0"/>
              <a:t>1975 (</a:t>
            </a:r>
            <a:r>
              <a:rPr lang="en-US" sz="2900" b="1" i="1" dirty="0" smtClean="0"/>
              <a:t>A</a:t>
            </a:r>
            <a:r>
              <a:rPr lang="en-US" sz="2900" b="1" i="1" dirty="0"/>
              <a:t>. </a:t>
            </a:r>
            <a:r>
              <a:rPr lang="en-US" sz="2900" b="1" i="1" dirty="0" err="1"/>
              <a:t>baylisi</a:t>
            </a:r>
            <a:r>
              <a:rPr lang="en-US" sz="2900" b="1" i="1" dirty="0"/>
              <a:t> </a:t>
            </a:r>
            <a:r>
              <a:rPr lang="en-US" sz="2900" dirty="0"/>
              <a:t>, </a:t>
            </a:r>
            <a:r>
              <a:rPr lang="en-US" sz="2900" b="1" i="1" dirty="0"/>
              <a:t>A. </a:t>
            </a:r>
            <a:r>
              <a:rPr lang="en-US" sz="2900" b="1" i="1" dirty="0" err="1" smtClean="0"/>
              <a:t>clavata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Ardeirhynchus</a:t>
            </a:r>
            <a:r>
              <a:rPr lang="en-US" sz="2900" b="1" i="1" dirty="0" smtClean="0"/>
              <a:t> </a:t>
            </a:r>
            <a:r>
              <a:rPr lang="en-US" sz="2900" dirty="0" err="1"/>
              <a:t>Dimitrova</a:t>
            </a:r>
            <a:r>
              <a:rPr lang="en-US" sz="2900" dirty="0"/>
              <a:t> et </a:t>
            </a:r>
            <a:r>
              <a:rPr lang="en-US" sz="2900" dirty="0" err="1"/>
              <a:t>Georgiev</a:t>
            </a:r>
            <a:r>
              <a:rPr lang="en-US" sz="2900" dirty="0"/>
              <a:t>, </a:t>
            </a:r>
            <a:r>
              <a:rPr lang="en-US" sz="2900" dirty="0" smtClean="0"/>
              <a:t>1994 (</a:t>
            </a:r>
            <a:r>
              <a:rPr lang="en-US" sz="2900" b="1" i="1" dirty="0" smtClean="0"/>
              <a:t>A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spiralis</a:t>
            </a:r>
            <a:r>
              <a:rPr lang="en-US" sz="2900" b="1" i="1" dirty="0" smtClean="0"/>
              <a:t>), 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Arhythmorhynchus</a:t>
            </a:r>
            <a:r>
              <a:rPr lang="en-US" sz="2900" b="1" i="1" dirty="0" smtClean="0"/>
              <a:t> </a:t>
            </a:r>
            <a:r>
              <a:rPr lang="en-US" sz="2900" dirty="0" err="1"/>
              <a:t>Lühe</a:t>
            </a:r>
            <a:r>
              <a:rPr lang="en-US" sz="2900" dirty="0"/>
              <a:t>, </a:t>
            </a:r>
            <a:r>
              <a:rPr lang="en-US" sz="2900" dirty="0" smtClean="0"/>
              <a:t>1911 (</a:t>
            </a:r>
            <a:r>
              <a:rPr lang="en-US" sz="2900" b="1" i="1" dirty="0" smtClean="0"/>
              <a:t>A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capellae</a:t>
            </a:r>
            <a:r>
              <a:rPr lang="en-US" sz="2900" dirty="0" smtClean="0"/>
              <a:t>, </a:t>
            </a:r>
            <a:r>
              <a:rPr lang="en-US" sz="2900" b="1" i="1" dirty="0"/>
              <a:t>A. </a:t>
            </a:r>
            <a:r>
              <a:rPr lang="en-US" sz="2900" b="1" i="1" dirty="0" err="1" smtClean="0"/>
              <a:t>comptus</a:t>
            </a:r>
            <a:r>
              <a:rPr lang="en-US" sz="2900" dirty="0" smtClean="0"/>
              <a:t>, </a:t>
            </a:r>
            <a:r>
              <a:rPr lang="en-US" sz="2900" b="1" i="1" dirty="0" smtClean="0"/>
              <a:t>A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distinctus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Bolbosoma</a:t>
            </a:r>
            <a:r>
              <a:rPr lang="en-US" sz="2900" b="1" i="1" dirty="0" smtClean="0">
                <a:solidFill>
                  <a:srgbClr val="C00000"/>
                </a:solidFill>
              </a:rPr>
              <a:t> </a:t>
            </a:r>
            <a:r>
              <a:rPr lang="en-US" sz="2900" dirty="0" err="1"/>
              <a:t>Porta</a:t>
            </a:r>
            <a:r>
              <a:rPr lang="en-US" sz="2900" dirty="0"/>
              <a:t>, </a:t>
            </a:r>
            <a:r>
              <a:rPr lang="en-US" sz="2900" dirty="0" smtClean="0"/>
              <a:t>1908 (</a:t>
            </a:r>
            <a:r>
              <a:rPr lang="en-US" sz="2900" b="1" i="1" dirty="0" smtClean="0"/>
              <a:t>B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australis</a:t>
            </a:r>
            <a:r>
              <a:rPr lang="en-US" sz="2900" dirty="0" smtClean="0"/>
              <a:t>, </a:t>
            </a:r>
            <a:r>
              <a:rPr lang="en-US" sz="2900" b="1" i="1" dirty="0" smtClean="0"/>
              <a:t>B</a:t>
            </a:r>
            <a:r>
              <a:rPr lang="en-US" sz="2900" b="1" i="1" dirty="0"/>
              <a:t>. </a:t>
            </a:r>
            <a:r>
              <a:rPr lang="en-US" sz="2900" b="1" i="1" dirty="0" err="1"/>
              <a:t>balaenae</a:t>
            </a:r>
            <a:r>
              <a:rPr lang="en-US" sz="2900" b="1" i="1" dirty="0"/>
              <a:t>, B. </a:t>
            </a:r>
            <a:r>
              <a:rPr lang="en-US" sz="2900" b="1" i="1" dirty="0" err="1"/>
              <a:t>brevicolle</a:t>
            </a:r>
            <a:r>
              <a:rPr lang="en-US" sz="2900" b="1" i="1" dirty="0"/>
              <a:t> </a:t>
            </a:r>
            <a:r>
              <a:rPr lang="en-US" sz="2900" dirty="0"/>
              <a:t>,</a:t>
            </a:r>
            <a:r>
              <a:rPr lang="en-US" sz="2900" b="1" i="1" dirty="0"/>
              <a:t>B. </a:t>
            </a:r>
            <a:r>
              <a:rPr lang="en-US" sz="2900" b="1" i="1" dirty="0" err="1" smtClean="0"/>
              <a:t>caenoforme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Corynosoma</a:t>
            </a:r>
            <a:r>
              <a:rPr lang="en-US" sz="2900" b="1" i="1" dirty="0" smtClean="0"/>
              <a:t> </a:t>
            </a:r>
            <a:r>
              <a:rPr lang="en-US" sz="2900" dirty="0" err="1"/>
              <a:t>Lühe</a:t>
            </a:r>
            <a:r>
              <a:rPr lang="en-US" sz="2900" dirty="0"/>
              <a:t>, 1904 (</a:t>
            </a:r>
            <a:r>
              <a:rPr lang="en-US" sz="2900" i="1" dirty="0"/>
              <a:t>fide </a:t>
            </a:r>
            <a:r>
              <a:rPr lang="en-US" sz="2900" dirty="0"/>
              <a:t>Van Cleave 1945</a:t>
            </a:r>
            <a:r>
              <a:rPr lang="en-US" sz="2900" dirty="0" smtClean="0"/>
              <a:t>) (</a:t>
            </a:r>
            <a:r>
              <a:rPr lang="en-US" sz="2900" b="1" i="1" dirty="0" smtClean="0"/>
              <a:t>C. </a:t>
            </a:r>
            <a:r>
              <a:rPr lang="en-US" sz="2900" b="1" i="1" dirty="0" err="1" smtClean="0"/>
              <a:t>alaskensis</a:t>
            </a:r>
            <a:r>
              <a:rPr lang="en-US" sz="2900" b="1" i="1" dirty="0" smtClean="0"/>
              <a:t> </a:t>
            </a:r>
            <a:r>
              <a:rPr lang="en-US" sz="2900" dirty="0" smtClean="0"/>
              <a:t>,</a:t>
            </a:r>
            <a:r>
              <a:rPr lang="en-US" sz="2900" b="1" i="1" dirty="0" smtClean="0"/>
              <a:t>C. </a:t>
            </a:r>
            <a:r>
              <a:rPr lang="en-US" sz="2900" b="1" i="1" dirty="0" err="1" smtClean="0"/>
              <a:t>australe</a:t>
            </a:r>
            <a:r>
              <a:rPr lang="en-US" sz="2900" b="1" i="1" dirty="0" smtClean="0"/>
              <a:t> </a:t>
            </a:r>
            <a:r>
              <a:rPr lang="en-US" sz="2900" dirty="0" smtClean="0"/>
              <a:t>,</a:t>
            </a:r>
            <a:r>
              <a:rPr lang="en-US" sz="2900" b="1" i="1" dirty="0" smtClean="0"/>
              <a:t>C. </a:t>
            </a:r>
            <a:r>
              <a:rPr lang="en-US" sz="2900" b="1" i="1" dirty="0" err="1" smtClean="0"/>
              <a:t>baylisi</a:t>
            </a:r>
            <a:r>
              <a:rPr lang="en-US" sz="2900" b="1" i="1" dirty="0" smtClean="0"/>
              <a:t> </a:t>
            </a:r>
            <a:r>
              <a:rPr lang="en-US" sz="2900" dirty="0" smtClean="0"/>
              <a:t>,</a:t>
            </a:r>
            <a:r>
              <a:rPr lang="en-US" sz="2900" b="1" i="1" dirty="0" smtClean="0"/>
              <a:t>C. </a:t>
            </a:r>
            <a:r>
              <a:rPr lang="en-US" sz="2900" b="1" i="1" dirty="0" err="1" smtClean="0"/>
              <a:t>bullosum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Diplospinifer</a:t>
            </a:r>
            <a:r>
              <a:rPr lang="en-US" sz="2900" b="1" i="1" dirty="0" smtClean="0">
                <a:solidFill>
                  <a:srgbClr val="C00000"/>
                </a:solidFill>
              </a:rPr>
              <a:t> </a:t>
            </a:r>
            <a:r>
              <a:rPr lang="en-US" sz="2900" dirty="0"/>
              <a:t>Fukui, </a:t>
            </a:r>
            <a:r>
              <a:rPr lang="en-US" sz="2900" dirty="0" smtClean="0"/>
              <a:t>1929  (</a:t>
            </a:r>
            <a:r>
              <a:rPr lang="en-US" sz="2900" b="1" i="1" dirty="0" smtClean="0"/>
              <a:t>D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serpenticola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Filicollis</a:t>
            </a:r>
            <a:r>
              <a:rPr lang="en-US" sz="2900" b="1" i="1" dirty="0" smtClean="0"/>
              <a:t> </a:t>
            </a:r>
            <a:r>
              <a:rPr lang="en-US" sz="2900" dirty="0" err="1"/>
              <a:t>Lühe</a:t>
            </a:r>
            <a:r>
              <a:rPr lang="en-US" sz="2900" dirty="0"/>
              <a:t>, </a:t>
            </a:r>
            <a:r>
              <a:rPr lang="en-US" sz="2900" dirty="0" smtClean="0"/>
              <a:t>1911 (</a:t>
            </a:r>
            <a:r>
              <a:rPr lang="en-US" sz="2900" b="1" i="1" dirty="0" smtClean="0"/>
              <a:t>F</a:t>
            </a:r>
            <a:r>
              <a:rPr lang="en-US" sz="2900" b="1" i="1" dirty="0"/>
              <a:t>. </a:t>
            </a:r>
            <a:r>
              <a:rPr lang="en-US" sz="2900" b="1" i="1" dirty="0" err="1"/>
              <a:t>anatis</a:t>
            </a:r>
            <a:r>
              <a:rPr lang="en-US" sz="2900" b="1" i="1" dirty="0"/>
              <a:t> F. </a:t>
            </a:r>
            <a:r>
              <a:rPr lang="en-US" sz="2900" b="1" i="1" dirty="0" err="1" smtClean="0"/>
              <a:t>trophimenkoi</a:t>
            </a:r>
            <a:r>
              <a:rPr lang="en-US" sz="2900" b="1" i="1" dirty="0" smtClean="0"/>
              <a:t>), </a:t>
            </a:r>
            <a:r>
              <a:rPr lang="en-US" sz="2900" b="1" i="1" dirty="0" err="1" smtClean="0"/>
              <a:t>I</a:t>
            </a:r>
            <a:r>
              <a:rPr lang="en-US" sz="2900" b="1" i="1" dirty="0" err="1" smtClean="0">
                <a:solidFill>
                  <a:srgbClr val="C00000"/>
                </a:solidFill>
              </a:rPr>
              <a:t>birhynchus</a:t>
            </a:r>
            <a:r>
              <a:rPr lang="en-US" sz="2900" b="1" i="1" dirty="0" smtClean="0"/>
              <a:t> </a:t>
            </a:r>
            <a:r>
              <a:rPr lang="en-US" sz="2900" dirty="0" err="1"/>
              <a:t>García</a:t>
            </a:r>
            <a:r>
              <a:rPr lang="en-US" sz="2900" dirty="0"/>
              <a:t>-Valera, Pérez-Ponce de </a:t>
            </a:r>
            <a:r>
              <a:rPr lang="en-US" sz="2900" dirty="0" err="1"/>
              <a:t>León,Aznar</a:t>
            </a:r>
            <a:r>
              <a:rPr lang="en-US" sz="2900" dirty="0"/>
              <a:t> et Nadler, </a:t>
            </a:r>
            <a:r>
              <a:rPr lang="en-US" sz="2900" dirty="0" smtClean="0"/>
              <a:t>2011 (</a:t>
            </a:r>
            <a:r>
              <a:rPr lang="en-US" sz="2900" b="1" i="1" dirty="0" smtClean="0"/>
              <a:t>I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dimorpha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Polymorphus</a:t>
            </a:r>
            <a:r>
              <a:rPr lang="en-US" sz="2900" b="1" i="1" dirty="0" smtClean="0">
                <a:solidFill>
                  <a:srgbClr val="C00000"/>
                </a:solidFill>
              </a:rPr>
              <a:t> </a:t>
            </a:r>
            <a:r>
              <a:rPr lang="en-US" sz="2900" dirty="0" err="1"/>
              <a:t>Lühe</a:t>
            </a:r>
            <a:r>
              <a:rPr lang="en-US" sz="2900" dirty="0"/>
              <a:t>, </a:t>
            </a:r>
            <a:r>
              <a:rPr lang="en-US" sz="2900" dirty="0" smtClean="0"/>
              <a:t>1911 (</a:t>
            </a:r>
            <a:r>
              <a:rPr lang="en-US" sz="2900" b="1" i="1" dirty="0" smtClean="0"/>
              <a:t>P</a:t>
            </a:r>
            <a:r>
              <a:rPr lang="en-US" sz="2900" b="1" i="1" dirty="0"/>
              <a:t>. </a:t>
            </a:r>
            <a:r>
              <a:rPr lang="en-US" sz="2900" b="1" i="1" dirty="0" err="1"/>
              <a:t>actuganensis</a:t>
            </a:r>
            <a:r>
              <a:rPr lang="en-US" sz="2900" b="1" i="1" dirty="0"/>
              <a:t> </a:t>
            </a:r>
            <a:r>
              <a:rPr lang="en-US" sz="2900" dirty="0"/>
              <a:t>,</a:t>
            </a:r>
            <a:r>
              <a:rPr lang="en-US" sz="2900" b="1" i="1" dirty="0"/>
              <a:t>P. </a:t>
            </a:r>
            <a:r>
              <a:rPr lang="en-US" sz="2900" b="1" i="1" dirty="0" err="1"/>
              <a:t>acutis</a:t>
            </a:r>
            <a:r>
              <a:rPr lang="en-US" sz="2900" b="1" i="1" dirty="0"/>
              <a:t> </a:t>
            </a:r>
            <a:r>
              <a:rPr lang="en-US" sz="2900" dirty="0"/>
              <a:t>,</a:t>
            </a:r>
            <a:r>
              <a:rPr lang="en-US" sz="2900" b="1" i="1" dirty="0"/>
              <a:t>P. </a:t>
            </a:r>
            <a:r>
              <a:rPr lang="en-US" sz="2900" b="1" i="1" dirty="0" err="1"/>
              <a:t>arctocephali</a:t>
            </a:r>
            <a:r>
              <a:rPr lang="en-US" sz="2900" b="1" i="1" dirty="0"/>
              <a:t>, P. </a:t>
            </a:r>
            <a:r>
              <a:rPr lang="en-US" sz="2900" b="1" i="1" dirty="0" err="1" smtClean="0"/>
              <a:t>ariusus</a:t>
            </a:r>
            <a:r>
              <a:rPr lang="en-US" sz="2900" b="1" i="1" dirty="0" smtClean="0"/>
              <a:t>), </a:t>
            </a:r>
            <a:r>
              <a:rPr lang="en-US" sz="2900" dirty="0" smtClean="0"/>
              <a:t> </a:t>
            </a:r>
            <a:r>
              <a:rPr lang="en-US" sz="2900" b="1" i="1" dirty="0" err="1"/>
              <a:t>Profilicollis</a:t>
            </a:r>
            <a:r>
              <a:rPr lang="en-US" sz="2900" b="1" i="1" dirty="0"/>
              <a:t> </a:t>
            </a:r>
            <a:r>
              <a:rPr lang="en-US" sz="2900" dirty="0"/>
              <a:t>Meyer, </a:t>
            </a:r>
            <a:r>
              <a:rPr lang="en-US" sz="2900" dirty="0" smtClean="0"/>
              <a:t>1931 (</a:t>
            </a:r>
            <a:r>
              <a:rPr lang="en-US" sz="2900" b="1" i="1" dirty="0" smtClean="0"/>
              <a:t>P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altmani</a:t>
            </a:r>
            <a:r>
              <a:rPr lang="en-US" sz="2900" b="1" i="1" dirty="0" smtClean="0"/>
              <a:t>, </a:t>
            </a:r>
            <a:r>
              <a:rPr lang="en-US" sz="2900" b="1" i="1" dirty="0"/>
              <a:t>P. </a:t>
            </a:r>
            <a:r>
              <a:rPr lang="en-US" sz="2900" b="1" i="1" dirty="0" err="1"/>
              <a:t>antarcticus</a:t>
            </a:r>
            <a:r>
              <a:rPr lang="en-US" sz="2900" b="1" i="1" dirty="0"/>
              <a:t>, P. </a:t>
            </a:r>
            <a:r>
              <a:rPr lang="en-US" sz="2900" b="1" i="1" dirty="0" err="1"/>
              <a:t>arcticus</a:t>
            </a:r>
            <a:r>
              <a:rPr lang="en-US" sz="2900" b="1" i="1" dirty="0"/>
              <a:t> </a:t>
            </a:r>
            <a:r>
              <a:rPr lang="en-US" sz="2900" dirty="0"/>
              <a:t>,</a:t>
            </a:r>
            <a:r>
              <a:rPr lang="en-US" sz="2900" b="1" i="1" dirty="0"/>
              <a:t>P. </a:t>
            </a:r>
            <a:r>
              <a:rPr lang="en-US" sz="2900" b="1" i="1" dirty="0" err="1" smtClean="0"/>
              <a:t>botulus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Pseudocorynosoma</a:t>
            </a:r>
            <a:r>
              <a:rPr lang="en-US" sz="2900" b="1" i="1" dirty="0" smtClean="0"/>
              <a:t> </a:t>
            </a:r>
            <a:r>
              <a:rPr lang="en-US" sz="2900" dirty="0"/>
              <a:t>Aznar, Pérez-Ponce de León et Raga, </a:t>
            </a:r>
            <a:r>
              <a:rPr lang="en-US" sz="2900" dirty="0" smtClean="0"/>
              <a:t>2006 (</a:t>
            </a:r>
            <a:r>
              <a:rPr lang="en-US" sz="2900" b="1" i="1" dirty="0" smtClean="0"/>
              <a:t>P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anatarium</a:t>
            </a:r>
            <a:r>
              <a:rPr lang="en-US" sz="2900" dirty="0" smtClean="0"/>
              <a:t>, </a:t>
            </a:r>
            <a:r>
              <a:rPr lang="en-US" sz="2900" b="1" i="1" dirty="0" smtClean="0"/>
              <a:t>P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constrictum</a:t>
            </a:r>
            <a:r>
              <a:rPr lang="en-US" sz="2900" dirty="0" smtClean="0"/>
              <a:t>, </a:t>
            </a:r>
            <a:r>
              <a:rPr lang="en-US" sz="2900" b="1" i="1" dirty="0" smtClean="0"/>
              <a:t>P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enrietti</a:t>
            </a:r>
            <a:r>
              <a:rPr lang="en-US" sz="2900" b="1" i="1" dirty="0" smtClean="0"/>
              <a:t>), </a:t>
            </a:r>
            <a:r>
              <a:rPr lang="en-US" sz="2900" b="1" i="1" dirty="0" err="1" smtClean="0">
                <a:solidFill>
                  <a:srgbClr val="C00000"/>
                </a:solidFill>
              </a:rPr>
              <a:t>Southwellina</a:t>
            </a:r>
            <a:r>
              <a:rPr lang="en-US" sz="2900" b="1" i="1" dirty="0" smtClean="0"/>
              <a:t> </a:t>
            </a:r>
            <a:r>
              <a:rPr lang="en-US" sz="2900" dirty="0" err="1"/>
              <a:t>Witenberg</a:t>
            </a:r>
            <a:r>
              <a:rPr lang="en-US" sz="2900" dirty="0"/>
              <a:t>, </a:t>
            </a:r>
            <a:r>
              <a:rPr lang="en-US" sz="2900" dirty="0" smtClean="0"/>
              <a:t>1932 (</a:t>
            </a:r>
            <a:r>
              <a:rPr lang="en-US" sz="2900" b="1" i="1" dirty="0" smtClean="0"/>
              <a:t>S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hispida</a:t>
            </a:r>
            <a:r>
              <a:rPr lang="en-US" sz="2900" dirty="0" smtClean="0"/>
              <a:t>, </a:t>
            </a:r>
            <a:r>
              <a:rPr lang="en-US" sz="2900" b="1" i="1" dirty="0" smtClean="0"/>
              <a:t>S</a:t>
            </a:r>
            <a:r>
              <a:rPr lang="en-US" sz="2900" b="1" i="1" dirty="0"/>
              <a:t>. </a:t>
            </a:r>
            <a:r>
              <a:rPr lang="en-US" sz="2900" b="1" i="1" dirty="0" err="1" smtClean="0"/>
              <a:t>macracanthus</a:t>
            </a:r>
            <a:r>
              <a:rPr lang="en-US" sz="2900" dirty="0" smtClean="0"/>
              <a:t>, </a:t>
            </a:r>
            <a:r>
              <a:rPr lang="en-US" sz="2900" b="1" i="1" dirty="0" smtClean="0"/>
              <a:t>S</a:t>
            </a:r>
            <a:r>
              <a:rPr lang="en-US" sz="2900" b="1" i="1" dirty="0"/>
              <a:t>. </a:t>
            </a:r>
            <a:r>
              <a:rPr lang="en-US" sz="2900" b="1" i="1" dirty="0" smtClean="0"/>
              <a:t>sacra)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6353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4</a:t>
            </a:r>
            <a:r>
              <a:rPr lang="en-US" sz="3600" dirty="0" smtClean="0">
                <a:solidFill>
                  <a:srgbClr val="0070C0"/>
                </a:solidFill>
              </a:rPr>
              <a:t>. CLASS </a:t>
            </a:r>
            <a:r>
              <a:rPr lang="en-US" sz="3600" b="1" dirty="0" err="1" smtClean="0">
                <a:solidFill>
                  <a:srgbClr val="0070C0"/>
                </a:solidFill>
              </a:rPr>
              <a:t>Polyacanthocephala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2800" dirty="0"/>
              <a:t>Amin, </a:t>
            </a:r>
            <a:r>
              <a:rPr lang="en-US" sz="2800" dirty="0" smtClean="0"/>
              <a:t>1987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ORDER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Polyacanthorhynchida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/>
              <a:t>Amin, 1987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Family </a:t>
            </a:r>
            <a:r>
              <a:rPr lang="en-US" b="1" dirty="0" err="1" smtClean="0">
                <a:solidFill>
                  <a:srgbClr val="002060"/>
                </a:solidFill>
              </a:rPr>
              <a:t>Polyacanthorhynchidae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/>
              <a:t>Golvan</a:t>
            </a:r>
            <a:r>
              <a:rPr lang="en-US" dirty="0"/>
              <a:t>, </a:t>
            </a:r>
            <a:r>
              <a:rPr lang="en-US" dirty="0" smtClean="0"/>
              <a:t>1956, </a:t>
            </a:r>
            <a:endParaRPr lang="en-US" dirty="0"/>
          </a:p>
          <a:p>
            <a:pPr lvl="2"/>
            <a:r>
              <a:rPr lang="en-US" dirty="0" smtClean="0"/>
              <a:t>Genus </a:t>
            </a:r>
            <a:r>
              <a:rPr lang="en-US" b="1" i="1" dirty="0" err="1">
                <a:solidFill>
                  <a:srgbClr val="C00000"/>
                </a:solidFill>
              </a:rPr>
              <a:t>Polyacanthorhynchus</a:t>
            </a:r>
            <a:r>
              <a:rPr lang="en-US" b="1" i="1" dirty="0"/>
              <a:t> </a:t>
            </a:r>
            <a:r>
              <a:rPr lang="en-US" dirty="0" err="1"/>
              <a:t>Travassos</a:t>
            </a:r>
            <a:r>
              <a:rPr lang="en-US" dirty="0"/>
              <a:t>, 1920</a:t>
            </a:r>
          </a:p>
          <a:p>
            <a:pPr lvl="3"/>
            <a:r>
              <a:rPr lang="en-US" dirty="0" smtClean="0"/>
              <a:t>Species </a:t>
            </a:r>
            <a:r>
              <a:rPr lang="en-US" b="1" i="1" dirty="0"/>
              <a:t>P. </a:t>
            </a:r>
            <a:r>
              <a:rPr lang="en-US" b="1" i="1" dirty="0" err="1" smtClean="0"/>
              <a:t>caballeroi</a:t>
            </a:r>
            <a:r>
              <a:rPr lang="en-US" dirty="0" smtClean="0"/>
              <a:t>, 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 smtClean="0"/>
              <a:t>kenyensis</a:t>
            </a:r>
            <a:r>
              <a:rPr lang="en-US" dirty="0" smtClean="0"/>
              <a:t>, 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 smtClean="0"/>
              <a:t>macrorhynchus</a:t>
            </a:r>
            <a:r>
              <a:rPr lang="en-US" dirty="0" smtClean="0"/>
              <a:t>,                     </a:t>
            </a:r>
            <a:r>
              <a:rPr lang="en-US" b="1" i="1" dirty="0" smtClean="0"/>
              <a:t>P</a:t>
            </a:r>
            <a:r>
              <a:rPr lang="en-US" b="1" i="1" dirty="0"/>
              <a:t>. </a:t>
            </a:r>
            <a:r>
              <a:rPr lang="en-US" b="1" i="1" dirty="0" err="1"/>
              <a:t>rhopalorhynchus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1137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Fossil </a:t>
            </a:r>
            <a:r>
              <a:rPr lang="en-US" sz="3200" b="1" dirty="0" smtClean="0">
                <a:solidFill>
                  <a:srgbClr val="0070C0"/>
                </a:solidFill>
              </a:rPr>
              <a:t>Acanthocephalan Reported </a:t>
            </a:r>
            <a:r>
              <a:rPr lang="en-US" sz="3200" b="1" dirty="0">
                <a:solidFill>
                  <a:srgbClr val="0070C0"/>
                </a:solidFill>
              </a:rPr>
              <a:t>from </a:t>
            </a:r>
            <a:r>
              <a:rPr lang="en-US" sz="3200" b="1" dirty="0" smtClean="0">
                <a:solidFill>
                  <a:srgbClr val="0070C0"/>
                </a:solidFill>
              </a:rPr>
              <a:t>China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Family: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Zhijinitidae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 err="1"/>
              <a:t>Qian</a:t>
            </a:r>
            <a:r>
              <a:rPr lang="en-US" sz="2400" dirty="0"/>
              <a:t>, 1978 [Fossil]</a:t>
            </a:r>
          </a:p>
          <a:p>
            <a:pPr lvl="1"/>
            <a:r>
              <a:rPr lang="en-US" sz="2000" dirty="0" smtClean="0"/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Cambroclavus</a:t>
            </a:r>
            <a:r>
              <a:rPr lang="en-US" sz="2000" b="1" i="1" dirty="0"/>
              <a:t> </a:t>
            </a:r>
            <a:r>
              <a:rPr lang="en-US" sz="1800" dirty="0" err="1"/>
              <a:t>Mambetov</a:t>
            </a:r>
            <a:r>
              <a:rPr lang="en-US" sz="1800" dirty="0"/>
              <a:t> in </a:t>
            </a:r>
            <a:r>
              <a:rPr lang="en-US" sz="1800" dirty="0" err="1"/>
              <a:t>Mambetov</a:t>
            </a:r>
            <a:r>
              <a:rPr lang="en-US" sz="1800" dirty="0"/>
              <a:t> et Repina,1979</a:t>
            </a:r>
          </a:p>
          <a:p>
            <a:pPr lvl="2"/>
            <a:r>
              <a:rPr lang="en-US" sz="1600" dirty="0" smtClean="0"/>
              <a:t>Species </a:t>
            </a:r>
            <a:r>
              <a:rPr lang="en-US" sz="1600" b="1" i="1" dirty="0"/>
              <a:t>C. </a:t>
            </a:r>
            <a:r>
              <a:rPr lang="en-US" sz="1600" b="1" i="1" dirty="0" err="1"/>
              <a:t>paradoxus</a:t>
            </a:r>
            <a:r>
              <a:rPr lang="en-US" sz="1600" b="1" i="1" dirty="0"/>
              <a:t> </a:t>
            </a:r>
            <a:r>
              <a:rPr lang="en-US" sz="1600" dirty="0"/>
              <a:t>Yi et Yin, 1984</a:t>
            </a:r>
          </a:p>
          <a:p>
            <a:pPr lvl="1"/>
            <a:r>
              <a:rPr lang="en-US" sz="2000" dirty="0" smtClean="0"/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Parazhijinites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Yi et Yin, 1984</a:t>
            </a:r>
          </a:p>
          <a:p>
            <a:pPr lvl="2"/>
            <a:r>
              <a:rPr lang="en-US" sz="1600" dirty="0" smtClean="0"/>
              <a:t>Species </a:t>
            </a:r>
            <a:r>
              <a:rPr lang="en-US" sz="1600" b="1" i="1" dirty="0" smtClean="0"/>
              <a:t>P</a:t>
            </a:r>
            <a:r>
              <a:rPr lang="en-US" sz="1600" b="1" i="1" dirty="0"/>
              <a:t>. </a:t>
            </a:r>
            <a:r>
              <a:rPr lang="en-US" sz="1600" b="1" i="1" dirty="0" err="1"/>
              <a:t>quizhouensis</a:t>
            </a:r>
            <a:r>
              <a:rPr lang="en-US" sz="1600" b="1" i="1" dirty="0"/>
              <a:t> </a:t>
            </a:r>
            <a:r>
              <a:rPr lang="en-US" sz="1600" dirty="0"/>
              <a:t>Yi et Yin, 1984</a:t>
            </a:r>
          </a:p>
          <a:p>
            <a:pPr lvl="1"/>
            <a:r>
              <a:rPr lang="en-US" sz="2000" dirty="0" smtClean="0"/>
              <a:t>Genus </a:t>
            </a:r>
            <a:r>
              <a:rPr lang="en-US" sz="2000" b="1" i="1" dirty="0" err="1">
                <a:solidFill>
                  <a:srgbClr val="C00000"/>
                </a:solidFill>
              </a:rPr>
              <a:t>Zhijinites</a:t>
            </a:r>
            <a:r>
              <a:rPr lang="en-US" sz="2000" b="1" i="1" dirty="0"/>
              <a:t> </a:t>
            </a:r>
            <a:r>
              <a:rPr lang="en-US" sz="2000" dirty="0"/>
              <a:t>Yi, 1978</a:t>
            </a:r>
          </a:p>
          <a:p>
            <a:pPr lvl="2"/>
            <a:r>
              <a:rPr lang="en-US" sz="1600" dirty="0" smtClean="0"/>
              <a:t>Species </a:t>
            </a:r>
            <a:r>
              <a:rPr lang="en-US" sz="1600" b="1" i="1" dirty="0"/>
              <a:t>Z. </a:t>
            </a:r>
            <a:r>
              <a:rPr lang="en-US" sz="1600" b="1" i="1" dirty="0" err="1" smtClean="0"/>
              <a:t>cordiformis</a:t>
            </a:r>
            <a:r>
              <a:rPr lang="en-US" sz="1600" dirty="0" smtClean="0"/>
              <a:t>, </a:t>
            </a:r>
            <a:r>
              <a:rPr lang="en-US" sz="1600" b="1" i="1" dirty="0" smtClean="0"/>
              <a:t>Z</a:t>
            </a:r>
            <a:r>
              <a:rPr lang="en-US" sz="1600" b="1" i="1" dirty="0"/>
              <a:t>. </a:t>
            </a:r>
            <a:r>
              <a:rPr lang="en-US" sz="1600" b="1" i="1" dirty="0" err="1" smtClean="0"/>
              <a:t>panduriformis</a:t>
            </a:r>
            <a:r>
              <a:rPr lang="en-US" sz="1600" dirty="0" smtClean="0"/>
              <a:t>, </a:t>
            </a:r>
            <a:r>
              <a:rPr lang="en-US" sz="1600" b="1" i="1" dirty="0" smtClean="0"/>
              <a:t>Z</a:t>
            </a:r>
            <a:r>
              <a:rPr lang="en-US" sz="1600" b="1" i="1" dirty="0"/>
              <a:t>. </a:t>
            </a:r>
            <a:r>
              <a:rPr lang="en-US" sz="1600" b="1" i="1" dirty="0" err="1"/>
              <a:t>triangularis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889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/>
              <a:t>Scientific classification </a:t>
            </a:r>
            <a:endParaRPr lang="en-US" dirty="0" smtClean="0"/>
          </a:p>
          <a:p>
            <a:pPr lvl="1"/>
            <a:r>
              <a:rPr lang="en-US" dirty="0" smtClean="0"/>
              <a:t>Kingdom	:</a:t>
            </a:r>
            <a:r>
              <a:rPr lang="en-US" dirty="0"/>
              <a:t>	</a:t>
            </a:r>
            <a:r>
              <a:rPr lang="en-US" dirty="0" err="1"/>
              <a:t>Animalia</a:t>
            </a:r>
            <a:endParaRPr lang="en-US" dirty="0"/>
          </a:p>
          <a:p>
            <a:pPr lvl="2"/>
            <a:r>
              <a:rPr lang="en-US" dirty="0" smtClean="0"/>
              <a:t>Clade	:</a:t>
            </a:r>
            <a:r>
              <a:rPr lang="en-US" dirty="0"/>
              <a:t>	</a:t>
            </a:r>
            <a:r>
              <a:rPr lang="en-US" dirty="0" err="1"/>
              <a:t>Gnathifera</a:t>
            </a:r>
            <a:endParaRPr lang="en-US" dirty="0"/>
          </a:p>
          <a:p>
            <a:pPr lvl="2"/>
            <a:r>
              <a:rPr lang="en-US" dirty="0" smtClean="0"/>
              <a:t>Phylum	:</a:t>
            </a:r>
            <a:r>
              <a:rPr lang="en-US" dirty="0"/>
              <a:t>	</a:t>
            </a:r>
            <a:r>
              <a:rPr lang="en-US" dirty="0" err="1" smtClean="0"/>
              <a:t>Acanthocephala</a:t>
            </a:r>
            <a:r>
              <a:rPr lang="en-US" dirty="0" smtClean="0"/>
              <a:t> </a:t>
            </a:r>
            <a:r>
              <a:rPr lang="en-US" sz="1600" dirty="0" err="1" smtClean="0"/>
              <a:t>Koelreuter</a:t>
            </a:r>
            <a:r>
              <a:rPr lang="en-US" sz="1600" dirty="0"/>
              <a:t>, </a:t>
            </a:r>
            <a:r>
              <a:rPr lang="en-US" sz="1600" dirty="0" smtClean="0"/>
              <a:t>1771</a:t>
            </a:r>
          </a:p>
          <a:p>
            <a:pPr lvl="1"/>
            <a:r>
              <a:rPr lang="en-US" dirty="0" smtClean="0"/>
              <a:t>Class</a:t>
            </a:r>
            <a:endParaRPr lang="en-US" dirty="0"/>
          </a:p>
          <a:p>
            <a:pPr lvl="2"/>
            <a:r>
              <a:rPr lang="en-US" dirty="0" err="1"/>
              <a:t>Palaeacanthocephala</a:t>
            </a:r>
            <a:endParaRPr lang="en-US" dirty="0"/>
          </a:p>
          <a:p>
            <a:pPr lvl="2"/>
            <a:r>
              <a:rPr lang="en-US" dirty="0" err="1"/>
              <a:t>Archiacanthocephala</a:t>
            </a:r>
            <a:endParaRPr lang="en-US" dirty="0"/>
          </a:p>
          <a:p>
            <a:pPr lvl="2"/>
            <a:r>
              <a:rPr lang="en-US" dirty="0" err="1"/>
              <a:t>Polyacanthocephala</a:t>
            </a:r>
            <a:endParaRPr lang="en-US" dirty="0"/>
          </a:p>
          <a:p>
            <a:pPr lvl="2"/>
            <a:r>
              <a:rPr lang="en-US" dirty="0" err="1"/>
              <a:t>Eoacanthocephala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23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Classification of the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Acanthocephala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by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Amin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(1985)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1. CLASS </a:t>
            </a:r>
            <a:r>
              <a:rPr lang="en-US" b="1" dirty="0" err="1" smtClean="0">
                <a:solidFill>
                  <a:srgbClr val="0070C0"/>
                </a:solidFill>
              </a:rPr>
              <a:t>Archiacanthocephala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Meyer, 1931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2. CLASS </a:t>
            </a:r>
            <a:r>
              <a:rPr lang="en-US" b="1" dirty="0" err="1" smtClean="0">
                <a:solidFill>
                  <a:srgbClr val="0070C0"/>
                </a:solidFill>
              </a:rPr>
              <a:t>Eoacanthocephala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Van Cleave, 1936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3. CLASS </a:t>
            </a:r>
            <a:r>
              <a:rPr lang="en-US" b="1" dirty="0" err="1" smtClean="0">
                <a:solidFill>
                  <a:srgbClr val="0070C0"/>
                </a:solidFill>
              </a:rPr>
              <a:t>Palaeacanthocephala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Meyer, 1931</a:t>
            </a:r>
          </a:p>
          <a:p>
            <a:pPr lvl="1">
              <a:buNone/>
            </a:pPr>
            <a:r>
              <a:rPr lang="en-US" dirty="0">
                <a:solidFill>
                  <a:srgbClr val="0070C0"/>
                </a:solidFill>
              </a:rPr>
              <a:t>4</a:t>
            </a:r>
            <a:r>
              <a:rPr lang="en-US" dirty="0" smtClean="0">
                <a:solidFill>
                  <a:srgbClr val="0070C0"/>
                </a:solidFill>
              </a:rPr>
              <a:t>. CLASS </a:t>
            </a:r>
            <a:r>
              <a:rPr lang="en-US" b="1" dirty="0" err="1" smtClean="0">
                <a:solidFill>
                  <a:srgbClr val="0070C0"/>
                </a:solidFill>
              </a:rPr>
              <a:t>Polyaca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nthocephala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Amin, 1987</a:t>
            </a: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1. CLASS </a:t>
            </a:r>
            <a:r>
              <a:rPr lang="en-US" sz="3600" b="1" dirty="0" err="1" smtClean="0">
                <a:solidFill>
                  <a:srgbClr val="0070C0"/>
                </a:solidFill>
              </a:rPr>
              <a:t>Archiacanthocephala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Meyer, 1931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1. ORDER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Apororhynchida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/>
              <a:t>Thapar</a:t>
            </a:r>
            <a:r>
              <a:rPr lang="en-US" sz="2400" dirty="0" smtClean="0"/>
              <a:t>, 1927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Family </a:t>
            </a:r>
            <a:r>
              <a:rPr lang="en-US" sz="2000" b="1" dirty="0" err="1" smtClean="0">
                <a:solidFill>
                  <a:srgbClr val="002060"/>
                </a:solidFill>
              </a:rPr>
              <a:t>Apororhynchidae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Shipley, 1899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Apororhynchus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2. ORDER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Gigantorhynchida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/>
              <a:t>Southwell</a:t>
            </a:r>
            <a:r>
              <a:rPr lang="en-US" sz="2400" dirty="0" smtClean="0"/>
              <a:t> et </a:t>
            </a:r>
            <a:r>
              <a:rPr lang="en-US" sz="2400" dirty="0" err="1" smtClean="0"/>
              <a:t>Macfie</a:t>
            </a:r>
            <a:r>
              <a:rPr lang="en-US" sz="2400" dirty="0" smtClean="0"/>
              <a:t>, 1925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Family </a:t>
            </a:r>
            <a:r>
              <a:rPr lang="en-US" sz="2000" b="1" dirty="0" err="1" smtClean="0">
                <a:solidFill>
                  <a:srgbClr val="002060"/>
                </a:solidFill>
              </a:rPr>
              <a:t>Gigantorhynchidae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/>
              <a:t>Hamann</a:t>
            </a:r>
            <a:r>
              <a:rPr lang="en-US" sz="2000" dirty="0" smtClean="0"/>
              <a:t>, 1892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Gigantorhynchus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/>
              <a:t>Hamann</a:t>
            </a:r>
            <a:r>
              <a:rPr lang="en-US" sz="2000" dirty="0" smtClean="0"/>
              <a:t>, 1892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Mediorhynchus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Van Cleave, 1916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3. ORDER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Moniliformida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Schmidt, 1972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Family </a:t>
            </a:r>
            <a:r>
              <a:rPr lang="en-US" sz="2000" b="1" dirty="0" err="1" smtClean="0">
                <a:solidFill>
                  <a:srgbClr val="002060"/>
                </a:solidFill>
              </a:rPr>
              <a:t>Moniliformidae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Van Cleave, 1924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Australiformis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Schmidt et Edmonds, 1989</a:t>
            </a:r>
          </a:p>
          <a:p>
            <a:pPr lvl="1">
              <a:buNone/>
            </a:pP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C00000"/>
                </a:solidFill>
              </a:rPr>
              <a:t>GENUS </a:t>
            </a:r>
            <a:r>
              <a:rPr lang="en-US" sz="1800" b="1" i="1" dirty="0" err="1" smtClean="0">
                <a:solidFill>
                  <a:srgbClr val="C00000"/>
                </a:solidFill>
              </a:rPr>
              <a:t>Moniliformis</a:t>
            </a:r>
            <a:r>
              <a:rPr lang="en-US" sz="1800" b="1" i="1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/>
              <a:t>Travassos</a:t>
            </a:r>
            <a:r>
              <a:rPr lang="en-US" sz="1600" dirty="0" smtClean="0"/>
              <a:t>, 1915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C00000"/>
                </a:solidFill>
              </a:rPr>
              <a:t>GENUS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Promoniliformis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/>
              <a:t>Dollfus</a:t>
            </a:r>
            <a:r>
              <a:rPr lang="en-US" sz="1800" dirty="0" smtClean="0"/>
              <a:t> et </a:t>
            </a:r>
            <a:r>
              <a:rPr lang="en-US" sz="1800" dirty="0" err="1" smtClean="0"/>
              <a:t>Golvan</a:t>
            </a:r>
            <a:r>
              <a:rPr lang="en-US" sz="1800" dirty="0" smtClean="0"/>
              <a:t>, 1963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CLASS </a:t>
            </a:r>
            <a:r>
              <a:rPr lang="en-US" sz="1800" b="1" dirty="0" err="1" smtClean="0"/>
              <a:t>Archiacanthocephala</a:t>
            </a:r>
            <a:r>
              <a:rPr lang="en-US" sz="1800" b="1" dirty="0" smtClean="0"/>
              <a:t>                                                                    </a:t>
            </a:r>
            <a:r>
              <a:rPr lang="en-US" sz="1800" dirty="0" smtClean="0"/>
              <a:t>        </a:t>
            </a:r>
            <a:r>
              <a:rPr lang="en-US" sz="2800" dirty="0" err="1" smtClean="0"/>
              <a:t>Contd</a:t>
            </a:r>
            <a:r>
              <a:rPr lang="en-US" sz="2800" dirty="0" smtClean="0"/>
              <a:t>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696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4. ORDER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Oligacanthorhynchida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Petrochenko</a:t>
            </a:r>
            <a:r>
              <a:rPr lang="en-US" sz="2000" dirty="0" smtClean="0"/>
              <a:t>, 1956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Family </a:t>
            </a:r>
            <a:r>
              <a:rPr lang="en-US" sz="2400" b="1" dirty="0" err="1" smtClean="0">
                <a:solidFill>
                  <a:srgbClr val="002060"/>
                </a:solidFill>
              </a:rPr>
              <a:t>Oligacanthorhynchidae</a:t>
            </a:r>
            <a:r>
              <a:rPr lang="en-US" sz="2400" b="1" dirty="0" smtClean="0"/>
              <a:t> </a:t>
            </a:r>
            <a:r>
              <a:rPr lang="en-US" sz="1800" dirty="0" err="1" smtClean="0"/>
              <a:t>Southwell</a:t>
            </a:r>
            <a:r>
              <a:rPr lang="en-US" sz="1800" dirty="0" smtClean="0"/>
              <a:t> et </a:t>
            </a:r>
            <a:r>
              <a:rPr lang="en-US" sz="1800" dirty="0" err="1" smtClean="0"/>
              <a:t>Macfie</a:t>
            </a:r>
            <a:r>
              <a:rPr lang="en-US" sz="1800" dirty="0" smtClean="0"/>
              <a:t>, 1925</a:t>
            </a:r>
            <a:endParaRPr lang="en-US" sz="2400" dirty="0" smtClean="0"/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Genera/spp.: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Cucullanorhynchus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100" dirty="0" smtClean="0"/>
              <a:t>Amin, Ha et </a:t>
            </a:r>
            <a:r>
              <a:rPr lang="en-US" sz="1100" dirty="0" err="1" smtClean="0"/>
              <a:t>Heckmann</a:t>
            </a:r>
            <a:r>
              <a:rPr lang="en-US" sz="1100" dirty="0" smtClean="0"/>
              <a:t>, 2008,</a:t>
            </a:r>
            <a:r>
              <a:rPr lang="en-US" sz="1600" dirty="0" smtClean="0"/>
              <a:t> 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Heptamegacanthus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100" dirty="0" smtClean="0"/>
              <a:t>Spencer-Jones, 1990,</a:t>
            </a:r>
            <a:r>
              <a:rPr lang="en-US" sz="1600" dirty="0" smtClean="0"/>
              <a:t>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Macracanthorhynchus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/>
              <a:t>Travassos</a:t>
            </a:r>
            <a:r>
              <a:rPr lang="en-US" sz="1100" dirty="0" smtClean="0"/>
              <a:t>, 1917,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Multisentis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/>
              <a:t>Smales</a:t>
            </a:r>
            <a:r>
              <a:rPr lang="en-US" sz="1100" dirty="0" smtClean="0"/>
              <a:t>, 1997,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Neoncicola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100" dirty="0" smtClean="0"/>
              <a:t>Schmidt, 1972</a:t>
            </a:r>
            <a:r>
              <a:rPr lang="en-US" sz="1100" dirty="0" smtClean="0">
                <a:solidFill>
                  <a:srgbClr val="FF0000"/>
                </a:solidFill>
              </a:rPr>
              <a:t>,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Nephridiacanthus</a:t>
            </a:r>
            <a:r>
              <a:rPr lang="en-US" sz="1600" b="1" i="1" dirty="0" smtClean="0"/>
              <a:t> </a:t>
            </a:r>
            <a:r>
              <a:rPr lang="en-US" sz="1100" dirty="0" smtClean="0"/>
              <a:t>Meyer, 1931</a:t>
            </a:r>
            <a:r>
              <a:rPr lang="en-US" sz="1600" dirty="0" smtClean="0"/>
              <a:t> </a:t>
            </a:r>
            <a:r>
              <a:rPr lang="en-US" sz="1100" dirty="0" smtClean="0"/>
              <a:t>(Species</a:t>
            </a:r>
            <a:r>
              <a:rPr lang="en-US" sz="1100" b="1" i="1" dirty="0" smtClean="0"/>
              <a:t> N. </a:t>
            </a:r>
            <a:r>
              <a:rPr lang="en-US" sz="1100" b="1" i="1" dirty="0" err="1" smtClean="0"/>
              <a:t>gerberi</a:t>
            </a:r>
            <a:r>
              <a:rPr lang="en-US" sz="1100" b="1" i="1" dirty="0" smtClean="0"/>
              <a:t> N. </a:t>
            </a:r>
            <a:r>
              <a:rPr lang="en-US" sz="1100" b="1" i="1" dirty="0" err="1" smtClean="0"/>
              <a:t>kamerunensis</a:t>
            </a:r>
            <a:r>
              <a:rPr lang="en-US" sz="1100" b="1" i="1" dirty="0" smtClean="0"/>
              <a:t> N. </a:t>
            </a:r>
            <a:r>
              <a:rPr lang="en-US" sz="1100" b="1" i="1" dirty="0" err="1" smtClean="0"/>
              <a:t>longissimus</a:t>
            </a:r>
            <a:r>
              <a:rPr lang="en-US" sz="1100" b="1" i="1" dirty="0" smtClean="0"/>
              <a:t> N. major),</a:t>
            </a:r>
            <a:r>
              <a:rPr lang="en-US" sz="1100" dirty="0" smtClean="0"/>
              <a:t>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Oligacanthorhynchus</a:t>
            </a:r>
            <a:r>
              <a:rPr lang="en-US" sz="1600" b="1" i="1" dirty="0" smtClean="0"/>
              <a:t> </a:t>
            </a:r>
            <a:r>
              <a:rPr lang="en-US" sz="1100" dirty="0" err="1" smtClean="0"/>
              <a:t>Travassos</a:t>
            </a:r>
            <a:r>
              <a:rPr lang="en-US" sz="1100" dirty="0" smtClean="0"/>
              <a:t>, 1915 (</a:t>
            </a:r>
            <a:r>
              <a:rPr lang="en-US" sz="1100" b="1" dirty="0" err="1" smtClean="0"/>
              <a:t>O</a:t>
            </a:r>
            <a:r>
              <a:rPr lang="en-US" sz="1100" dirty="0" err="1" smtClean="0"/>
              <a:t>.</a:t>
            </a:r>
            <a:r>
              <a:rPr lang="en-US" sz="1100" b="1" i="1" dirty="0" err="1" smtClean="0"/>
              <a:t>aenigma</a:t>
            </a:r>
            <a:r>
              <a:rPr lang="en-US" sz="1100" b="1" i="1" dirty="0" smtClean="0"/>
              <a:t>, O. </a:t>
            </a:r>
            <a:r>
              <a:rPr lang="en-US" sz="1100" b="1" i="1" dirty="0" err="1" smtClean="0"/>
              <a:t>atratus</a:t>
            </a:r>
            <a:r>
              <a:rPr lang="en-US" sz="1100" b="1" i="1" dirty="0" smtClean="0"/>
              <a:t>, O. </a:t>
            </a:r>
            <a:r>
              <a:rPr lang="en-US" sz="1100" b="1" i="1" dirty="0" err="1" smtClean="0"/>
              <a:t>bangalorensis</a:t>
            </a:r>
            <a:r>
              <a:rPr lang="en-US" sz="1100" b="1" i="1" dirty="0" smtClean="0"/>
              <a:t>, O. </a:t>
            </a:r>
            <a:r>
              <a:rPr lang="en-US" sz="1100" b="1" i="1" dirty="0" err="1" smtClean="0"/>
              <a:t>carinii</a:t>
            </a:r>
            <a:r>
              <a:rPr lang="en-US" sz="1100" b="1" i="1" dirty="0" smtClean="0"/>
              <a:t>,  O. </a:t>
            </a:r>
            <a:r>
              <a:rPr lang="en-US" sz="1100" b="1" i="1" dirty="0" err="1" smtClean="0"/>
              <a:t>cati</a:t>
            </a:r>
            <a:r>
              <a:rPr lang="en-US" sz="1100" b="1" i="1" dirty="0" smtClean="0"/>
              <a:t>, O. </a:t>
            </a:r>
            <a:r>
              <a:rPr lang="en-US" sz="1100" b="1" i="1" dirty="0" err="1" smtClean="0"/>
              <a:t>circumflexus</a:t>
            </a:r>
            <a:r>
              <a:rPr lang="en-US" sz="1100" b="1" dirty="0"/>
              <a:t>)</a:t>
            </a:r>
            <a:r>
              <a:rPr lang="en-US" sz="1100" b="1" i="1" dirty="0" smtClean="0"/>
              <a:t>,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Oncicola</a:t>
            </a:r>
            <a:r>
              <a:rPr lang="en-US" sz="1600" b="1" i="1" dirty="0" smtClean="0"/>
              <a:t> </a:t>
            </a:r>
            <a:r>
              <a:rPr lang="en-US" sz="1100" dirty="0" err="1" smtClean="0"/>
              <a:t>Travassos</a:t>
            </a:r>
            <a:r>
              <a:rPr lang="en-US" sz="1100" dirty="0" smtClean="0"/>
              <a:t>, 1916 (</a:t>
            </a:r>
            <a:r>
              <a:rPr lang="en-US" sz="1100" b="1" i="1" dirty="0" smtClean="0"/>
              <a:t>O. </a:t>
            </a:r>
            <a:r>
              <a:rPr lang="en-US" sz="1100" b="1" i="1" dirty="0" err="1" smtClean="0"/>
              <a:t>confusa</a:t>
            </a:r>
            <a:r>
              <a:rPr lang="en-US" sz="1100" b="1" i="1" dirty="0" smtClean="0"/>
              <a:t> O. </a:t>
            </a:r>
            <a:r>
              <a:rPr lang="en-US" sz="1100" b="1" i="1" dirty="0" err="1" smtClean="0"/>
              <a:t>dimorpha</a:t>
            </a:r>
            <a:r>
              <a:rPr lang="en-US" sz="1100" b="1" i="1" dirty="0" smtClean="0"/>
              <a:t> O. </a:t>
            </a:r>
            <a:r>
              <a:rPr lang="en-US" sz="1100" b="1" i="1" dirty="0" err="1" smtClean="0"/>
              <a:t>gigas</a:t>
            </a:r>
            <a:r>
              <a:rPr lang="en-US" sz="1100" b="1" i="1" dirty="0" smtClean="0"/>
              <a:t> O. </a:t>
            </a:r>
            <a:r>
              <a:rPr lang="en-US" sz="1100" b="1" i="1" dirty="0" err="1" smtClean="0"/>
              <a:t>luehei</a:t>
            </a:r>
            <a:r>
              <a:rPr lang="en-US" sz="1100" b="1" i="1" dirty="0" smtClean="0"/>
              <a:t>, O. </a:t>
            </a:r>
            <a:r>
              <a:rPr lang="en-US" sz="1100" b="1" i="1" dirty="0" err="1" smtClean="0"/>
              <a:t>machadoi</a:t>
            </a:r>
            <a:r>
              <a:rPr lang="en-US" sz="1100" b="1" i="1" dirty="0" smtClean="0"/>
              <a:t> O. </a:t>
            </a:r>
            <a:r>
              <a:rPr lang="en-US" sz="1100" b="1" i="1" dirty="0" err="1" smtClean="0"/>
              <a:t>macrurae</a:t>
            </a:r>
            <a:r>
              <a:rPr lang="en-US" sz="1100" b="1" i="1" dirty="0" smtClean="0"/>
              <a:t>) </a:t>
            </a:r>
            <a:r>
              <a:rPr lang="en-US" sz="1100" dirty="0" smtClean="0"/>
              <a:t>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Pachysentis</a:t>
            </a:r>
            <a:r>
              <a:rPr lang="en-US" sz="1600" b="1" i="1" dirty="0" smtClean="0"/>
              <a:t> </a:t>
            </a:r>
            <a:r>
              <a:rPr lang="en-US" sz="1100" dirty="0" smtClean="0"/>
              <a:t>Meyer, 1931 (</a:t>
            </a:r>
            <a:r>
              <a:rPr lang="en-US" sz="1100" b="1" i="1" dirty="0" smtClean="0"/>
              <a:t>P. </a:t>
            </a:r>
            <a:r>
              <a:rPr lang="en-US" sz="1100" b="1" i="1" dirty="0" err="1" smtClean="0"/>
              <a:t>dollfusi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ehrenbergi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gethi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lenti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procumbens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rugosus</a:t>
            </a:r>
            <a:r>
              <a:rPr lang="en-US" sz="1100" b="1" dirty="0" smtClean="0"/>
              <a:t>)</a:t>
            </a:r>
            <a:r>
              <a:rPr lang="en-US" sz="1100" b="1" i="1" dirty="0" smtClean="0"/>
              <a:t>,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Paraprosthenorchis</a:t>
            </a:r>
            <a:r>
              <a:rPr lang="en-US" sz="1600" b="1" i="1" dirty="0" smtClean="0"/>
              <a:t> </a:t>
            </a:r>
            <a:r>
              <a:rPr lang="en-US" sz="1100" dirty="0" smtClean="0"/>
              <a:t>Amin, Ha et </a:t>
            </a:r>
            <a:r>
              <a:rPr lang="en-US" sz="1100" dirty="0" err="1" smtClean="0"/>
              <a:t>Heckmann</a:t>
            </a:r>
            <a:r>
              <a:rPr lang="en-US" sz="1100" dirty="0" smtClean="0"/>
              <a:t>, 2008 (</a:t>
            </a:r>
            <a:r>
              <a:rPr lang="en-US" sz="1100" b="1" i="1" dirty="0" smtClean="0"/>
              <a:t>P. </a:t>
            </a:r>
            <a:r>
              <a:rPr lang="en-US" sz="1100" b="1" i="1" dirty="0" err="1" smtClean="0"/>
              <a:t>ornatus</a:t>
            </a:r>
            <a:r>
              <a:rPr lang="en-US" sz="1100" dirty="0" smtClean="0"/>
              <a:t>),  </a:t>
            </a:r>
          </a:p>
          <a:p>
            <a:pPr lvl="3"/>
            <a:r>
              <a:rPr lang="en-US" sz="1600" b="1" i="1" dirty="0" err="1" smtClean="0">
                <a:solidFill>
                  <a:srgbClr val="FF0000"/>
                </a:solidFill>
              </a:rPr>
              <a:t>Prosthenorchis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/>
              <a:t>Travassos</a:t>
            </a:r>
            <a:r>
              <a:rPr lang="en-US" sz="1100" dirty="0" smtClean="0"/>
              <a:t>, 1915 (</a:t>
            </a:r>
            <a:r>
              <a:rPr lang="en-US" sz="1100" b="1" i="1" dirty="0" smtClean="0"/>
              <a:t>P. </a:t>
            </a:r>
            <a:r>
              <a:rPr lang="en-US" sz="1100" b="1" i="1" dirty="0" err="1" smtClean="0"/>
              <a:t>elegan</a:t>
            </a:r>
            <a:r>
              <a:rPr lang="en-US" sz="1100" i="1" dirty="0" err="1" smtClean="0"/>
              <a:t>s</a:t>
            </a:r>
            <a:r>
              <a:rPr lang="en-US" sz="1100" i="1" dirty="0" smtClean="0"/>
              <a:t>, </a:t>
            </a:r>
            <a:r>
              <a:rPr lang="en-US" sz="1100" b="1" i="1" dirty="0" smtClean="0"/>
              <a:t>P. </a:t>
            </a:r>
            <a:r>
              <a:rPr lang="en-US" sz="1100" b="1" i="1" dirty="0" err="1" smtClean="0"/>
              <a:t>fraterna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lemuri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pardalis</a:t>
            </a:r>
            <a:r>
              <a:rPr lang="en-US" sz="1100" b="1" i="1" dirty="0" smtClean="0"/>
              <a:t>, P. </a:t>
            </a:r>
            <a:r>
              <a:rPr lang="en-US" sz="1100" b="1" i="1" dirty="0" err="1" smtClean="0"/>
              <a:t>sinicus</a:t>
            </a:r>
            <a:r>
              <a:rPr lang="en-US" sz="1100" b="1" dirty="0" smtClean="0"/>
              <a:t>)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2.CLASS </a:t>
            </a:r>
            <a:r>
              <a:rPr lang="en-US" b="1" dirty="0" err="1" smtClean="0">
                <a:solidFill>
                  <a:srgbClr val="0070C0"/>
                </a:solidFill>
              </a:rPr>
              <a:t>Eoacanthocephala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sz="3100" dirty="0" smtClean="0"/>
              <a:t>Van Cleave, 1936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1. ORDER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Gyracanthocephala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Van Cleave, 1936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1. Family </a:t>
            </a:r>
            <a:r>
              <a:rPr lang="en-US" b="1" dirty="0" err="1" smtClean="0">
                <a:solidFill>
                  <a:srgbClr val="002060"/>
                </a:solidFill>
              </a:rPr>
              <a:t>Quadrigyridae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/>
              <a:t>Van Cleave, 1920</a:t>
            </a:r>
            <a:endParaRPr lang="en-US" dirty="0" smtClean="0"/>
          </a:p>
          <a:p>
            <a:pPr lvl="2"/>
            <a:r>
              <a:rPr lang="en-US" dirty="0" smtClean="0"/>
              <a:t>1. Subfamily </a:t>
            </a:r>
            <a:r>
              <a:rPr lang="en-US" b="1" dirty="0" err="1" smtClean="0"/>
              <a:t>Pallisentinae</a:t>
            </a:r>
            <a:r>
              <a:rPr lang="en-US" b="1" dirty="0" smtClean="0"/>
              <a:t> </a:t>
            </a:r>
            <a:r>
              <a:rPr lang="en-US" sz="1900" dirty="0" smtClean="0"/>
              <a:t>Van Cleave, 1928 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Genera/spp.: </a:t>
            </a:r>
          </a:p>
          <a:p>
            <a:pPr lvl="4"/>
            <a:r>
              <a:rPr lang="en-US" b="1" i="1" dirty="0" err="1" smtClean="0">
                <a:solidFill>
                  <a:srgbClr val="FF0000"/>
                </a:solidFill>
              </a:rPr>
              <a:t>Acanthogyrus</a:t>
            </a:r>
            <a:r>
              <a:rPr lang="en-US" b="1" i="1" dirty="0" smtClean="0"/>
              <a:t> </a:t>
            </a:r>
            <a:r>
              <a:rPr lang="en-US" sz="1700" dirty="0" err="1" smtClean="0"/>
              <a:t>Thapar</a:t>
            </a:r>
            <a:r>
              <a:rPr lang="en-US" sz="1700" dirty="0" smtClean="0"/>
              <a:t>, 1927; </a:t>
            </a:r>
            <a:r>
              <a:rPr lang="en-US" dirty="0" smtClean="0"/>
              <a:t> Subgenus </a:t>
            </a:r>
            <a:r>
              <a:rPr lang="en-US" b="1" i="1" dirty="0" err="1" smtClean="0"/>
              <a:t>Acanthogyrus</a:t>
            </a:r>
            <a:r>
              <a:rPr lang="en-US" b="1" i="1" dirty="0" smtClean="0"/>
              <a:t> </a:t>
            </a:r>
            <a:r>
              <a:rPr lang="en-US" sz="1700" dirty="0" err="1" smtClean="0"/>
              <a:t>Thapar</a:t>
            </a:r>
            <a:r>
              <a:rPr lang="en-US" sz="1700" dirty="0" smtClean="0"/>
              <a:t>, 1927 [</a:t>
            </a:r>
            <a:r>
              <a:rPr lang="en-US" sz="1700" b="1" i="1" dirty="0" smtClean="0"/>
              <a:t>A.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A</a:t>
            </a:r>
            <a:r>
              <a:rPr lang="en-US" sz="1700" b="1" dirty="0" smtClean="0"/>
              <a:t>.) </a:t>
            </a:r>
            <a:r>
              <a:rPr lang="en-US" sz="1700" b="1" i="1" dirty="0" err="1" smtClean="0"/>
              <a:t>acanthogyrus</a:t>
            </a:r>
            <a:r>
              <a:rPr lang="en-US" sz="1700" b="1" i="1" dirty="0" smtClean="0"/>
              <a:t>  A.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A</a:t>
            </a:r>
            <a:r>
              <a:rPr lang="en-US" sz="1700" b="1" dirty="0" smtClean="0"/>
              <a:t>.) </a:t>
            </a:r>
            <a:r>
              <a:rPr lang="en-US" sz="1700" b="1" i="1" dirty="0" err="1" smtClean="0"/>
              <a:t>tripathii</a:t>
            </a:r>
            <a:r>
              <a:rPr lang="en-US" sz="1700" b="1" i="1" dirty="0" smtClean="0"/>
              <a:t>  A.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A.</a:t>
            </a:r>
            <a:r>
              <a:rPr lang="en-US" sz="1700" b="1" dirty="0" smtClean="0"/>
              <a:t>) </a:t>
            </a:r>
            <a:r>
              <a:rPr lang="en-US" sz="1700" b="1" i="1" dirty="0" err="1" smtClean="0"/>
              <a:t>acanthuri</a:t>
            </a:r>
            <a:r>
              <a:rPr lang="en-US" sz="1700" b="1" i="1" dirty="0" smtClean="0"/>
              <a:t> </a:t>
            </a:r>
            <a:r>
              <a:rPr lang="en-US" sz="1700" dirty="0" smtClean="0"/>
              <a:t>],  </a:t>
            </a:r>
            <a:endParaRPr lang="en-US" dirty="0" smtClean="0"/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Genus: </a:t>
            </a:r>
            <a:r>
              <a:rPr lang="en-US" b="1" i="1" dirty="0" err="1" smtClean="0">
                <a:solidFill>
                  <a:srgbClr val="FF0000"/>
                </a:solidFill>
              </a:rPr>
              <a:t>Palliolisentis</a:t>
            </a:r>
            <a:r>
              <a:rPr lang="en-US" b="1" i="1" dirty="0" smtClean="0"/>
              <a:t> </a:t>
            </a:r>
            <a:r>
              <a:rPr lang="en-US" sz="1700" dirty="0" smtClean="0"/>
              <a:t>Machado </a:t>
            </a:r>
            <a:r>
              <a:rPr lang="en-US" sz="1700" dirty="0" err="1" smtClean="0"/>
              <a:t>Filho</a:t>
            </a:r>
            <a:r>
              <a:rPr lang="en-US" sz="1700" dirty="0" smtClean="0"/>
              <a:t>, 1960 [</a:t>
            </a:r>
            <a:r>
              <a:rPr lang="en-US" sz="1700" b="1" i="1" dirty="0" smtClean="0"/>
              <a:t>P. </a:t>
            </a:r>
            <a:r>
              <a:rPr lang="en-US" sz="1700" b="1" i="1" dirty="0" err="1" smtClean="0"/>
              <a:t>ornatus</a:t>
            </a:r>
            <a:r>
              <a:rPr lang="en-US" sz="1700" b="1" i="1" dirty="0" smtClean="0"/>
              <a:t> P. </a:t>
            </a:r>
            <a:r>
              <a:rPr lang="en-US" sz="1700" b="1" i="1" dirty="0" err="1" smtClean="0"/>
              <a:t>polyonca</a:t>
            </a:r>
            <a:r>
              <a:rPr lang="en-US" sz="1700" b="1" i="1" dirty="0" smtClean="0"/>
              <a:t>  P. </a:t>
            </a:r>
            <a:r>
              <a:rPr lang="en-US" sz="1700" b="1" i="1" dirty="0" err="1" smtClean="0"/>
              <a:t>quinqueungulis</a:t>
            </a:r>
            <a:r>
              <a:rPr lang="en-US" sz="1700" b="1" i="1" dirty="0" smtClean="0"/>
              <a:t> </a:t>
            </a:r>
            <a:r>
              <a:rPr lang="en-US" sz="1700" b="1" dirty="0" smtClean="0"/>
              <a:t>]</a:t>
            </a:r>
            <a:r>
              <a:rPr lang="en-US" b="1" dirty="0" smtClean="0"/>
              <a:t>, </a:t>
            </a:r>
            <a:r>
              <a:rPr lang="en-US" dirty="0" smtClean="0"/>
              <a:t> 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Genus: </a:t>
            </a:r>
            <a:r>
              <a:rPr lang="en-US" sz="2100" b="1" i="1" dirty="0" err="1" smtClean="0">
                <a:solidFill>
                  <a:srgbClr val="FF0000"/>
                </a:solidFill>
              </a:rPr>
              <a:t>Pallisentis</a:t>
            </a:r>
            <a:r>
              <a:rPr lang="en-US" sz="1900" b="1" i="1" dirty="0" smtClean="0"/>
              <a:t> </a:t>
            </a:r>
            <a:r>
              <a:rPr lang="en-US" sz="1700" dirty="0" smtClean="0"/>
              <a:t>Van Cleave, 1928 </a:t>
            </a:r>
            <a:r>
              <a:rPr lang="en-US" dirty="0" smtClean="0"/>
              <a:t>SUBGENUS </a:t>
            </a:r>
            <a:r>
              <a:rPr lang="en-US" b="1" i="1" dirty="0" err="1" smtClean="0"/>
              <a:t>Brevitritospinus</a:t>
            </a:r>
            <a:r>
              <a:rPr lang="en-US" b="1" i="1" dirty="0" smtClean="0"/>
              <a:t> </a:t>
            </a:r>
            <a:r>
              <a:rPr lang="en-US" sz="1700" b="1" i="1" dirty="0" smtClean="0"/>
              <a:t>[</a:t>
            </a:r>
            <a:r>
              <a:rPr lang="en-US" sz="1700" dirty="0" smtClean="0"/>
              <a:t>SPECIES </a:t>
            </a:r>
            <a:r>
              <a:rPr lang="en-US" sz="1700" b="1" i="1" dirty="0" smtClean="0"/>
              <a:t>P.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B</a:t>
            </a:r>
            <a:r>
              <a:rPr lang="en-US" sz="1700" b="1" dirty="0" smtClean="0"/>
              <a:t>.) </a:t>
            </a:r>
            <a:r>
              <a:rPr lang="en-US" sz="1700" b="1" i="1" dirty="0" err="1" smtClean="0"/>
              <a:t>allahabadi</a:t>
            </a:r>
            <a:r>
              <a:rPr lang="en-US" sz="1700" b="1" i="1" dirty="0" smtClean="0"/>
              <a:t>  P.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B.</a:t>
            </a:r>
            <a:r>
              <a:rPr lang="en-US" sz="1700" b="1" dirty="0" smtClean="0"/>
              <a:t>) </a:t>
            </a:r>
            <a:r>
              <a:rPr lang="en-US" sz="1700" b="1" i="1" dirty="0" err="1" smtClean="0"/>
              <a:t>cavasii</a:t>
            </a:r>
            <a:r>
              <a:rPr lang="en-US" sz="1700" b="1" i="1" dirty="0" smtClean="0"/>
              <a:t>  P.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B.</a:t>
            </a:r>
            <a:r>
              <a:rPr lang="en-US" sz="1700" b="1" dirty="0" smtClean="0"/>
              <a:t>) </a:t>
            </a:r>
            <a:r>
              <a:rPr lang="en-US" sz="1700" b="1" i="1" dirty="0" err="1" smtClean="0"/>
              <a:t>croftoni</a:t>
            </a:r>
            <a:r>
              <a:rPr lang="en-US" sz="1700" b="1" i="1" dirty="0" smtClean="0"/>
              <a:t>  P.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B.</a:t>
            </a:r>
            <a:r>
              <a:rPr lang="en-US" sz="1700" b="1" dirty="0" smtClean="0"/>
              <a:t>) </a:t>
            </a:r>
            <a:r>
              <a:rPr lang="en-US" sz="1700" b="1" i="1" dirty="0" err="1" smtClean="0"/>
              <a:t>fasciati</a:t>
            </a:r>
            <a:r>
              <a:rPr lang="en-US" sz="1700" b="1" i="1" dirty="0" smtClean="0"/>
              <a:t>  P.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B</a:t>
            </a:r>
            <a:r>
              <a:rPr lang="en-US" sz="1700" b="1" dirty="0" smtClean="0"/>
              <a:t>.) </a:t>
            </a:r>
            <a:r>
              <a:rPr lang="en-US" sz="1700" b="1" i="1" dirty="0" err="1" smtClean="0"/>
              <a:t>fotedari</a:t>
            </a:r>
            <a:r>
              <a:rPr lang="en-US" sz="1700" b="1" i="1" dirty="0" smtClean="0"/>
              <a:t>  P.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B.</a:t>
            </a:r>
            <a:r>
              <a:rPr lang="en-US" sz="1700" b="1" dirty="0" smtClean="0"/>
              <a:t>) </a:t>
            </a:r>
            <a:r>
              <a:rPr lang="en-US" sz="1700" b="1" i="1" dirty="0" err="1" smtClean="0"/>
              <a:t>guntei</a:t>
            </a:r>
            <a:r>
              <a:rPr lang="en-US" sz="1700" b="1" i="1" dirty="0" smtClean="0"/>
              <a:t>  P. </a:t>
            </a:r>
            <a:r>
              <a:rPr lang="en-US" sz="1700" b="1" dirty="0" smtClean="0"/>
              <a:t>(</a:t>
            </a:r>
            <a:r>
              <a:rPr lang="en-US" sz="1700" b="1" i="1" dirty="0" smtClean="0"/>
              <a:t>B.</a:t>
            </a:r>
            <a:r>
              <a:rPr lang="en-US" sz="1700" b="1" dirty="0" smtClean="0"/>
              <a:t>) </a:t>
            </a:r>
            <a:r>
              <a:rPr lang="en-US" sz="1700" b="1" i="1" dirty="0" err="1" smtClean="0"/>
              <a:t>indica</a:t>
            </a:r>
            <a:r>
              <a:rPr lang="en-US" sz="1700" dirty="0" smtClean="0"/>
              <a:t>],</a:t>
            </a:r>
            <a:endParaRPr lang="en-US" dirty="0" smtClean="0"/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Genus: </a:t>
            </a:r>
            <a:r>
              <a:rPr lang="en-US" b="1" i="1" dirty="0" err="1" smtClean="0">
                <a:solidFill>
                  <a:srgbClr val="FF0000"/>
                </a:solidFill>
              </a:rPr>
              <a:t>Pararaosentis</a:t>
            </a:r>
            <a:r>
              <a:rPr lang="en-US" b="1" i="1" dirty="0" smtClean="0"/>
              <a:t> </a:t>
            </a:r>
            <a:r>
              <a:rPr lang="en-US" sz="1700" dirty="0" err="1" smtClean="0"/>
              <a:t>Amin</a:t>
            </a:r>
            <a:r>
              <a:rPr lang="en-US" sz="1700" dirty="0" smtClean="0"/>
              <a:t>, </a:t>
            </a:r>
            <a:r>
              <a:rPr lang="en-US" sz="1700" dirty="0" err="1" smtClean="0"/>
              <a:t>Heckmann</a:t>
            </a:r>
            <a:r>
              <a:rPr lang="en-US" sz="1700" dirty="0" smtClean="0"/>
              <a:t>, Ha, Luc et </a:t>
            </a:r>
            <a:r>
              <a:rPr lang="en-US" sz="1700" dirty="0" err="1" smtClean="0"/>
              <a:t>Doanh</a:t>
            </a:r>
            <a:r>
              <a:rPr lang="en-US" sz="1700" dirty="0" smtClean="0"/>
              <a:t>, 2000 [</a:t>
            </a:r>
            <a:r>
              <a:rPr lang="en-US" sz="1700" b="1" i="1" dirty="0" smtClean="0"/>
              <a:t>P. </a:t>
            </a:r>
            <a:r>
              <a:rPr lang="en-US" sz="1700" b="1" i="1" dirty="0" err="1" smtClean="0"/>
              <a:t>golvani</a:t>
            </a:r>
            <a:r>
              <a:rPr lang="en-US" sz="1700" b="1" dirty="0" smtClean="0"/>
              <a:t>], </a:t>
            </a:r>
            <a:r>
              <a:rPr lang="en-US" sz="1700" dirty="0" smtClean="0"/>
              <a:t> </a:t>
            </a:r>
            <a:endParaRPr lang="en-US" dirty="0" smtClean="0"/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Genus: </a:t>
            </a:r>
            <a:r>
              <a:rPr lang="en-US" b="1" i="1" dirty="0" err="1" smtClean="0">
                <a:solidFill>
                  <a:srgbClr val="FF0000"/>
                </a:solidFill>
              </a:rPr>
              <a:t>Machadosentis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Noronha, 1992 [</a:t>
            </a:r>
            <a:r>
              <a:rPr lang="en-US" sz="1700" b="1" i="1" dirty="0" smtClean="0"/>
              <a:t>M. </a:t>
            </a:r>
            <a:r>
              <a:rPr lang="en-US" sz="1700" b="1" i="1" dirty="0" err="1" smtClean="0"/>
              <a:t>travassosi</a:t>
            </a:r>
            <a:r>
              <a:rPr lang="en-US" sz="1700" b="1" dirty="0" smtClean="0"/>
              <a:t>], </a:t>
            </a:r>
            <a:endParaRPr lang="en-US" b="1" dirty="0" smtClean="0"/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Genus: </a:t>
            </a:r>
            <a:r>
              <a:rPr lang="en-US" b="1" i="1" dirty="0" err="1" smtClean="0">
                <a:solidFill>
                  <a:srgbClr val="FF0000"/>
                </a:solidFill>
              </a:rPr>
              <a:t>Quadrigyrus</a:t>
            </a:r>
            <a:r>
              <a:rPr lang="en-US" b="1" i="1" dirty="0" smtClean="0"/>
              <a:t> </a:t>
            </a:r>
            <a:r>
              <a:rPr lang="en-US" sz="1700" dirty="0" smtClean="0"/>
              <a:t>Van Cleave, 1920 [ </a:t>
            </a:r>
            <a:r>
              <a:rPr lang="en-US" sz="1700" b="1" i="1" dirty="0" smtClean="0"/>
              <a:t>Q. </a:t>
            </a:r>
            <a:r>
              <a:rPr lang="en-US" sz="1700" b="1" i="1" dirty="0" err="1" smtClean="0"/>
              <a:t>brasiliensis</a:t>
            </a:r>
            <a:r>
              <a:rPr lang="en-US" sz="1700" b="1" i="1" dirty="0" smtClean="0"/>
              <a:t> Q. </a:t>
            </a:r>
            <a:r>
              <a:rPr lang="en-US" sz="1700" b="1" i="1" dirty="0" err="1" smtClean="0"/>
              <a:t>chinensis</a:t>
            </a:r>
            <a:r>
              <a:rPr lang="en-US" sz="1700" b="1" i="1" dirty="0" smtClean="0"/>
              <a:t> Q. </a:t>
            </a:r>
            <a:r>
              <a:rPr lang="en-US" sz="1700" b="1" i="1" dirty="0" err="1" smtClean="0"/>
              <a:t>guptai</a:t>
            </a:r>
            <a:r>
              <a:rPr lang="en-US" sz="1700" b="1" i="1" dirty="0" smtClean="0"/>
              <a:t> Q. </a:t>
            </a:r>
            <a:r>
              <a:rPr lang="en-US" sz="1700" b="1" i="1" dirty="0" err="1" smtClean="0"/>
              <a:t>machadoi</a:t>
            </a:r>
            <a:r>
              <a:rPr lang="en-US" sz="1700" b="1" i="1" dirty="0" smtClean="0"/>
              <a:t> Q. </a:t>
            </a:r>
            <a:r>
              <a:rPr lang="en-US" sz="1700" b="1" i="1" dirty="0" err="1" smtClean="0"/>
              <a:t>nickoli</a:t>
            </a:r>
            <a:r>
              <a:rPr lang="en-US" sz="1700" b="1" i="1" dirty="0" smtClean="0"/>
              <a:t> </a:t>
            </a:r>
            <a:r>
              <a:rPr lang="en-US" sz="1700" dirty="0" smtClean="0"/>
              <a:t>]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2.Class </a:t>
            </a:r>
            <a:r>
              <a:rPr lang="en-US" sz="2000" b="1" dirty="0" err="1" smtClean="0">
                <a:solidFill>
                  <a:srgbClr val="0070C0"/>
                </a:solidFill>
              </a:rPr>
              <a:t>Eoacanthocephala</a:t>
            </a:r>
            <a:r>
              <a:rPr lang="en-US" sz="2800" b="1" dirty="0" smtClean="0">
                <a:solidFill>
                  <a:srgbClr val="0070C0"/>
                </a:solidFill>
              </a:rPr>
              <a:t>            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</a:rPr>
              <a:t>contd</a:t>
            </a:r>
            <a:r>
              <a:rPr lang="en-US" sz="2800" b="1" dirty="0" smtClean="0">
                <a:solidFill>
                  <a:srgbClr val="0070C0"/>
                </a:solidFill>
              </a:rPr>
              <a:t>….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 ORDER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Neoechinorhynchida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 err="1" smtClean="0"/>
              <a:t>Southwell</a:t>
            </a:r>
            <a:r>
              <a:rPr lang="en-US" sz="2600" dirty="0" smtClean="0"/>
              <a:t> et Macfie,1925 </a:t>
            </a:r>
            <a:r>
              <a:rPr lang="en-US" sz="2600" b="1" dirty="0" smtClean="0">
                <a:solidFill>
                  <a:srgbClr val="0033CC"/>
                </a:solidFill>
              </a:rPr>
              <a:t>(3 Families)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1. Family </a:t>
            </a:r>
            <a:r>
              <a:rPr lang="en-US" b="1" dirty="0" err="1" smtClean="0">
                <a:solidFill>
                  <a:srgbClr val="002060"/>
                </a:solidFill>
              </a:rPr>
              <a:t>Neoechinorhynchidae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/>
              <a:t>(Ward, 1917) Van Cleave, 1928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1. Sub-family : </a:t>
            </a:r>
            <a:r>
              <a:rPr lang="en-US" b="1" dirty="0" err="1" smtClean="0">
                <a:solidFill>
                  <a:srgbClr val="0033CC"/>
                </a:solidFill>
              </a:rPr>
              <a:t>Atactorhynchinae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sz="2300" dirty="0" err="1" smtClean="0"/>
              <a:t>Petrochenko</a:t>
            </a:r>
            <a:r>
              <a:rPr lang="en-US" sz="2300" dirty="0" smtClean="0"/>
              <a:t>, 1956 (Genera/</a:t>
            </a:r>
            <a:r>
              <a:rPr lang="en-US" sz="2300" dirty="0" err="1" smtClean="0"/>
              <a:t>spp</a:t>
            </a:r>
            <a:r>
              <a:rPr lang="en-US" sz="2300" dirty="0" smtClean="0"/>
              <a:t>: </a:t>
            </a:r>
            <a:r>
              <a:rPr lang="en-US" sz="2300" b="1" i="1" dirty="0" err="1" smtClean="0">
                <a:solidFill>
                  <a:srgbClr val="FF0000"/>
                </a:solidFill>
              </a:rPr>
              <a:t>Atactorhynchus</a:t>
            </a:r>
            <a:r>
              <a:rPr lang="en-US" sz="23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Chandler, 1935 [</a:t>
            </a:r>
            <a:r>
              <a:rPr lang="en-US" sz="2000" b="1" i="1" dirty="0" smtClean="0"/>
              <a:t>A. </a:t>
            </a:r>
            <a:r>
              <a:rPr lang="en-US" sz="2000" b="1" i="1" dirty="0" err="1" smtClean="0"/>
              <a:t>duranguensis</a:t>
            </a:r>
            <a:r>
              <a:rPr lang="en-US" sz="2000" b="1" i="1" dirty="0" smtClean="0"/>
              <a:t> A. </a:t>
            </a:r>
            <a:r>
              <a:rPr lang="en-US" sz="2000" b="1" i="1" dirty="0" err="1" smtClean="0"/>
              <a:t>verecundus</a:t>
            </a:r>
            <a:r>
              <a:rPr lang="en-US" sz="2000" b="1" i="1" dirty="0" smtClean="0"/>
              <a:t> ],</a:t>
            </a:r>
            <a:r>
              <a:rPr lang="en-US" sz="2300" b="1" i="1" dirty="0" smtClean="0"/>
              <a:t> </a:t>
            </a:r>
            <a:r>
              <a:rPr lang="en-US" sz="2300" b="1" i="1" dirty="0" err="1" smtClean="0">
                <a:solidFill>
                  <a:srgbClr val="FF0000"/>
                </a:solidFill>
              </a:rPr>
              <a:t>Floridosentis</a:t>
            </a:r>
            <a:r>
              <a:rPr lang="en-US" sz="23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Ward, 1953 </a:t>
            </a:r>
            <a:r>
              <a:rPr lang="en-US" sz="2300" dirty="0" smtClean="0"/>
              <a:t>[</a:t>
            </a:r>
            <a:r>
              <a:rPr lang="en-US" sz="2300" b="1" i="1" dirty="0" smtClean="0"/>
              <a:t>F. </a:t>
            </a:r>
            <a:r>
              <a:rPr lang="en-US" sz="2300" b="1" i="1" dirty="0" err="1" smtClean="0"/>
              <a:t>mugilis</a:t>
            </a:r>
            <a:r>
              <a:rPr lang="en-US" sz="2300" b="1" i="1" dirty="0" smtClean="0"/>
              <a:t> F. </a:t>
            </a:r>
            <a:r>
              <a:rPr lang="en-US" sz="2300" b="1" i="1" dirty="0" err="1" smtClean="0"/>
              <a:t>pacifica</a:t>
            </a:r>
            <a:r>
              <a:rPr lang="en-US" sz="2300" b="1" i="1" dirty="0" smtClean="0"/>
              <a:t> ], </a:t>
            </a:r>
            <a:r>
              <a:rPr lang="en-US" sz="2300" b="1" i="1" dirty="0" err="1" smtClean="0">
                <a:solidFill>
                  <a:srgbClr val="FF0000"/>
                </a:solidFill>
              </a:rPr>
              <a:t>Tanaorhamphus</a:t>
            </a:r>
            <a:r>
              <a:rPr lang="en-US" sz="2300" b="1" i="1" dirty="0" smtClean="0"/>
              <a:t> </a:t>
            </a:r>
            <a:r>
              <a:rPr lang="en-US" sz="2000" dirty="0" smtClean="0"/>
              <a:t>Ward, 1918 </a:t>
            </a:r>
            <a:r>
              <a:rPr lang="en-US" sz="2300" dirty="0" smtClean="0"/>
              <a:t>[</a:t>
            </a:r>
            <a:r>
              <a:rPr lang="en-US" sz="2300" b="1" i="1" dirty="0" smtClean="0"/>
              <a:t>T. </a:t>
            </a:r>
            <a:r>
              <a:rPr lang="en-US" sz="2300" b="1" i="1" dirty="0" err="1" smtClean="0"/>
              <a:t>longirostris</a:t>
            </a:r>
            <a:r>
              <a:rPr lang="en-US" sz="2300" b="1" i="1" dirty="0" smtClean="0"/>
              <a:t> ]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2. Sub-family : </a:t>
            </a:r>
            <a:r>
              <a:rPr lang="en-US" b="1" dirty="0" err="1" smtClean="0">
                <a:solidFill>
                  <a:srgbClr val="0033CC"/>
                </a:solidFill>
              </a:rPr>
              <a:t>Eocollinae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sz="2300" dirty="0" err="1" smtClean="0"/>
              <a:t>Petrochenko</a:t>
            </a:r>
            <a:r>
              <a:rPr lang="en-US" sz="2300" dirty="0" smtClean="0"/>
              <a:t>, 1956 </a:t>
            </a:r>
            <a:r>
              <a:rPr lang="en-US" dirty="0" smtClean="0"/>
              <a:t>(Genus </a:t>
            </a:r>
            <a:r>
              <a:rPr lang="en-US" b="1" i="1" dirty="0" err="1" smtClean="0">
                <a:solidFill>
                  <a:srgbClr val="FF0000"/>
                </a:solidFill>
              </a:rPr>
              <a:t>Eocollis</a:t>
            </a:r>
            <a:r>
              <a:rPr lang="en-US" b="1" i="1" dirty="0" smtClean="0"/>
              <a:t> </a:t>
            </a:r>
            <a:r>
              <a:rPr lang="en-US" sz="2000" dirty="0" smtClean="0"/>
              <a:t>Van Cleave, 1947 [</a:t>
            </a:r>
            <a:r>
              <a:rPr lang="en-US" sz="2000" b="1" i="1" dirty="0" smtClean="0"/>
              <a:t>E. </a:t>
            </a:r>
            <a:r>
              <a:rPr lang="en-US" sz="2000" b="1" i="1" dirty="0" err="1" smtClean="0"/>
              <a:t>arcanus</a:t>
            </a:r>
            <a:r>
              <a:rPr lang="en-US" sz="2000" b="1" i="1" dirty="0" smtClean="0"/>
              <a:t> E. </a:t>
            </a:r>
            <a:r>
              <a:rPr lang="en-US" sz="2000" b="1" i="1" dirty="0" err="1" smtClean="0"/>
              <a:t>catostomi</a:t>
            </a:r>
            <a:r>
              <a:rPr lang="en-US" sz="2000" b="1" i="1" dirty="0" smtClean="0"/>
              <a:t> E. </a:t>
            </a:r>
            <a:r>
              <a:rPr lang="en-US" sz="2000" b="1" i="1" dirty="0" err="1" smtClean="0"/>
              <a:t>harengulae</a:t>
            </a:r>
            <a:r>
              <a:rPr lang="en-US" sz="2000" b="1" i="1" dirty="0" smtClean="0"/>
              <a:t> ]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3. Sub-family : </a:t>
            </a:r>
            <a:r>
              <a:rPr lang="en-US" b="1" dirty="0" err="1" smtClean="0">
                <a:solidFill>
                  <a:srgbClr val="0033CC"/>
                </a:solidFill>
              </a:rPr>
              <a:t>Gracilisentinae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sz="2300" dirty="0" err="1" smtClean="0"/>
              <a:t>Petrochenko</a:t>
            </a:r>
            <a:r>
              <a:rPr lang="en-US" sz="2300" dirty="0" smtClean="0"/>
              <a:t>, 1956  </a:t>
            </a:r>
            <a:r>
              <a:rPr lang="en-US" dirty="0" smtClean="0"/>
              <a:t>(Genus </a:t>
            </a:r>
            <a:r>
              <a:rPr lang="en-US" b="1" i="1" dirty="0" err="1" smtClean="0">
                <a:solidFill>
                  <a:srgbClr val="FF0000"/>
                </a:solidFill>
              </a:rPr>
              <a:t>Gracilisentis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Van Cleave, 1919 [</a:t>
            </a:r>
            <a:r>
              <a:rPr lang="en-US" sz="2000" b="1" i="1" dirty="0" smtClean="0"/>
              <a:t>G. </a:t>
            </a:r>
            <a:r>
              <a:rPr lang="en-US" sz="2000" b="1" i="1" dirty="0" err="1" smtClean="0"/>
              <a:t>gracilisentis</a:t>
            </a:r>
            <a:r>
              <a:rPr lang="en-US" sz="2000" b="1" i="1" dirty="0" smtClean="0"/>
              <a:t> G. </a:t>
            </a:r>
            <a:r>
              <a:rPr lang="en-US" sz="2000" b="1" i="1" dirty="0" err="1" smtClean="0"/>
              <a:t>mugilus</a:t>
            </a:r>
            <a:r>
              <a:rPr lang="en-US" sz="2000" b="1" i="1" dirty="0" smtClean="0"/>
              <a:t> G. </a:t>
            </a:r>
            <a:r>
              <a:rPr lang="en-US" sz="2000" b="1" i="1" dirty="0" err="1" smtClean="0"/>
              <a:t>sharmai</a:t>
            </a:r>
            <a:r>
              <a:rPr lang="en-US" sz="2000" b="1" i="1" dirty="0" smtClean="0"/>
              <a:t> G. </a:t>
            </a:r>
            <a:r>
              <a:rPr lang="en-US" sz="2000" b="1" i="1" dirty="0" err="1" smtClean="0"/>
              <a:t>variabilis</a:t>
            </a:r>
            <a:r>
              <a:rPr lang="en-US" sz="2000" b="1" i="1" dirty="0" smtClean="0"/>
              <a:t> ],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Pandosentis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Van Cleave, 1920 [</a:t>
            </a:r>
            <a:r>
              <a:rPr lang="en-US" sz="2000" b="1" i="1" dirty="0" smtClean="0"/>
              <a:t>P. </a:t>
            </a:r>
            <a:r>
              <a:rPr lang="en-US" sz="2000" b="1" i="1" dirty="0" err="1" smtClean="0"/>
              <a:t>iracundus</a:t>
            </a:r>
            <a:r>
              <a:rPr lang="en-US" sz="2000" b="1" i="1" dirty="0" smtClean="0"/>
              <a:t> P. </a:t>
            </a:r>
            <a:r>
              <a:rPr lang="en-US" sz="2000" b="1" i="1" dirty="0" err="1" smtClean="0"/>
              <a:t>napoensis</a:t>
            </a:r>
            <a:r>
              <a:rPr lang="en-US" sz="2000" b="1" i="1" dirty="0" smtClean="0"/>
              <a:t>], </a:t>
            </a:r>
            <a:r>
              <a:rPr lang="en-US" b="1" i="1" dirty="0" err="1" smtClean="0">
                <a:solidFill>
                  <a:srgbClr val="FF0000"/>
                </a:solidFill>
              </a:rPr>
              <a:t>Wolffhugelia</a:t>
            </a:r>
            <a:r>
              <a:rPr lang="en-US" b="1" i="1" dirty="0" smtClean="0"/>
              <a:t> </a:t>
            </a:r>
            <a:r>
              <a:rPr lang="en-US" sz="2000" dirty="0" err="1" smtClean="0"/>
              <a:t>Maňé-Garzon</a:t>
            </a:r>
            <a:r>
              <a:rPr lang="en-US" sz="2000" dirty="0" smtClean="0"/>
              <a:t> et Dei-</a:t>
            </a:r>
            <a:r>
              <a:rPr lang="en-US" sz="2000" dirty="0" err="1" smtClean="0"/>
              <a:t>Cas</a:t>
            </a:r>
            <a:r>
              <a:rPr lang="en-US" sz="2000" dirty="0" smtClean="0"/>
              <a:t>, 1974 [</a:t>
            </a:r>
            <a:r>
              <a:rPr lang="en-US" sz="2000" b="1" i="1" dirty="0" smtClean="0"/>
              <a:t>W. </a:t>
            </a:r>
            <a:r>
              <a:rPr lang="en-US" sz="2000" b="1" i="1" dirty="0" err="1" smtClean="0"/>
              <a:t>matercula</a:t>
            </a:r>
            <a:r>
              <a:rPr lang="en-US" sz="2000" b="1" i="1" dirty="0" smtClean="0"/>
              <a:t> ]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4. Sub-family : </a:t>
            </a:r>
            <a:r>
              <a:rPr lang="en-US" b="1" dirty="0" err="1" smtClean="0">
                <a:solidFill>
                  <a:srgbClr val="0033CC"/>
                </a:solidFill>
              </a:rPr>
              <a:t>Neoechinorhynchinae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sz="2300" dirty="0" smtClean="0"/>
              <a:t>(Ward, 1917) Travassos,1926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 smtClean="0">
                <a:solidFill>
                  <a:srgbClr val="FF0000"/>
                </a:solidFill>
              </a:rPr>
              <a:t>Dispiron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Bilqees</a:t>
            </a:r>
            <a:r>
              <a:rPr lang="en-US" sz="2000" dirty="0" smtClean="0"/>
              <a:t>, 1970 [</a:t>
            </a:r>
            <a:r>
              <a:rPr lang="en-US" sz="2000" b="1" i="1" dirty="0" smtClean="0"/>
              <a:t>D. </a:t>
            </a:r>
            <a:r>
              <a:rPr lang="en-US" sz="2000" b="1" i="1" dirty="0" err="1" smtClean="0"/>
              <a:t>catlai</a:t>
            </a:r>
            <a:r>
              <a:rPr lang="en-US" sz="2000" b="1" i="1" dirty="0" smtClean="0"/>
              <a:t> D. </a:t>
            </a:r>
            <a:r>
              <a:rPr lang="en-US" sz="2000" b="1" i="1" dirty="0" err="1" smtClean="0"/>
              <a:t>heteroacanthus</a:t>
            </a:r>
            <a:r>
              <a:rPr lang="en-US" sz="2000" b="1" i="1" dirty="0" smtClean="0"/>
              <a:t> D. </a:t>
            </a:r>
            <a:r>
              <a:rPr lang="en-US" sz="2000" b="1" i="1" dirty="0" err="1" smtClean="0"/>
              <a:t>mugilis</a:t>
            </a:r>
            <a:r>
              <a:rPr lang="en-US" sz="2000" b="1" i="1" dirty="0" smtClean="0"/>
              <a:t> ],</a:t>
            </a:r>
            <a:r>
              <a:rPr lang="en-US" b="1" i="1" dirty="0" smtClean="0"/>
              <a:t> 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Gorytocephalu</a:t>
            </a:r>
            <a:r>
              <a:rPr lang="en-US" b="1" i="1" dirty="0" err="1" smtClean="0"/>
              <a:t>s</a:t>
            </a:r>
            <a:r>
              <a:rPr lang="en-US" b="1" i="1" dirty="0" smtClean="0"/>
              <a:t> </a:t>
            </a:r>
            <a:r>
              <a:rPr lang="en-US" sz="2000" dirty="0" err="1" smtClean="0"/>
              <a:t>Nickol</a:t>
            </a:r>
            <a:r>
              <a:rPr lang="en-US" sz="2000" dirty="0" smtClean="0"/>
              <a:t> et Thatcher, 1971 [</a:t>
            </a:r>
            <a:r>
              <a:rPr lang="en-US" sz="2000" b="1" i="1" dirty="0" smtClean="0"/>
              <a:t>G. </a:t>
            </a:r>
            <a:r>
              <a:rPr lang="en-US" sz="2000" b="1" i="1" dirty="0" err="1" smtClean="0"/>
              <a:t>elongorchis</a:t>
            </a:r>
            <a:r>
              <a:rPr lang="en-US" sz="2000" b="1" i="1" dirty="0" smtClean="0"/>
              <a:t> G. </a:t>
            </a:r>
            <a:r>
              <a:rPr lang="en-US" sz="2000" b="1" i="1" dirty="0" err="1" smtClean="0"/>
              <a:t>plecostomorum</a:t>
            </a:r>
            <a:r>
              <a:rPr lang="en-US" sz="2000" b="1" i="1" dirty="0" smtClean="0"/>
              <a:t> G. </a:t>
            </a:r>
            <a:r>
              <a:rPr lang="en-US" sz="2000" b="1" i="1" dirty="0" err="1" smtClean="0"/>
              <a:t>spectabilis</a:t>
            </a:r>
            <a:r>
              <a:rPr lang="en-US" sz="2000" b="1" i="1" dirty="0" smtClean="0"/>
              <a:t> G. </a:t>
            </a:r>
            <a:r>
              <a:rPr lang="en-US" sz="2000" b="1" i="1" dirty="0" err="1" smtClean="0"/>
              <a:t>talaensis</a:t>
            </a:r>
            <a:r>
              <a:rPr lang="en-US" sz="2000" b="1" i="1" dirty="0" smtClean="0"/>
              <a:t> ], </a:t>
            </a:r>
            <a:r>
              <a:rPr lang="en-US" b="1" i="1" dirty="0" err="1" smtClean="0">
                <a:solidFill>
                  <a:srgbClr val="FF0000"/>
                </a:solidFill>
              </a:rPr>
              <a:t>Hexaspiron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Dollfus</a:t>
            </a:r>
            <a:r>
              <a:rPr lang="en-US" sz="2000" dirty="0" smtClean="0"/>
              <a:t> et </a:t>
            </a:r>
            <a:r>
              <a:rPr lang="en-US" sz="2000" dirty="0" err="1" smtClean="0"/>
              <a:t>Golvan</a:t>
            </a:r>
            <a:r>
              <a:rPr lang="en-US" sz="2000" dirty="0" smtClean="0"/>
              <a:t>, 1956 [</a:t>
            </a:r>
            <a:r>
              <a:rPr lang="en-US" sz="2000" b="1" i="1" dirty="0" smtClean="0"/>
              <a:t>H. </a:t>
            </a:r>
            <a:r>
              <a:rPr lang="en-US" sz="2000" b="1" i="1" dirty="0" err="1" smtClean="0"/>
              <a:t>nigericum</a:t>
            </a:r>
            <a:r>
              <a:rPr lang="en-US" sz="2000" b="1" i="1" dirty="0" smtClean="0"/>
              <a:t>  H. </a:t>
            </a:r>
            <a:r>
              <a:rPr lang="en-US" sz="2000" b="1" i="1" dirty="0" err="1" smtClean="0"/>
              <a:t>spinibarbi</a:t>
            </a:r>
            <a:r>
              <a:rPr lang="en-US" sz="2000" b="1" i="1" dirty="0" smtClean="0"/>
              <a:t> 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Microsentis</a:t>
            </a:r>
            <a:r>
              <a:rPr lang="en-US" b="1" i="1" dirty="0" smtClean="0"/>
              <a:t> </a:t>
            </a:r>
            <a:r>
              <a:rPr lang="en-US" sz="2000" dirty="0" smtClean="0"/>
              <a:t>Martin et </a:t>
            </a:r>
            <a:r>
              <a:rPr lang="en-US" sz="2000" dirty="0" err="1" smtClean="0"/>
              <a:t>Multani</a:t>
            </a:r>
            <a:r>
              <a:rPr lang="en-US" sz="2000" dirty="0" smtClean="0"/>
              <a:t>, 1966 [</a:t>
            </a:r>
            <a:r>
              <a:rPr lang="en-US" sz="2000" b="1" i="1" dirty="0" smtClean="0"/>
              <a:t>M. </a:t>
            </a:r>
            <a:r>
              <a:rPr lang="en-US" sz="2000" b="1" i="1" dirty="0" err="1" smtClean="0"/>
              <a:t>wardae</a:t>
            </a:r>
            <a:r>
              <a:rPr lang="en-US" sz="2000" b="1" i="1" dirty="0" smtClean="0"/>
              <a:t> ], </a:t>
            </a:r>
            <a:r>
              <a:rPr lang="en-US" b="1" i="1" dirty="0" err="1" smtClean="0">
                <a:solidFill>
                  <a:srgbClr val="FF0000"/>
                </a:solidFill>
              </a:rPr>
              <a:t>Neoechinorhynchus</a:t>
            </a:r>
            <a:r>
              <a:rPr lang="en-US" b="1" i="1" dirty="0" smtClean="0"/>
              <a:t> </a:t>
            </a:r>
            <a:r>
              <a:rPr lang="en-US" sz="2000" dirty="0" smtClean="0"/>
              <a:t>Stiles et Hassall, 1905 [</a:t>
            </a:r>
            <a:r>
              <a:rPr lang="en-US" sz="2000" b="1" i="1" dirty="0" smtClean="0"/>
              <a:t>N.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N.</a:t>
            </a:r>
            <a:r>
              <a:rPr lang="en-US" sz="2000" b="1" dirty="0" smtClean="0"/>
              <a:t>) </a:t>
            </a:r>
            <a:r>
              <a:rPr lang="en-US" sz="2000" b="1" i="1" dirty="0" err="1" smtClean="0"/>
              <a:t>africanus</a:t>
            </a:r>
            <a:r>
              <a:rPr lang="en-US" sz="2000" b="1" i="1" dirty="0" smtClean="0"/>
              <a:t>   N.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.) </a:t>
            </a:r>
            <a:r>
              <a:rPr lang="en-US" sz="2000" b="1" i="1" dirty="0" err="1" smtClean="0"/>
              <a:t>armenicus</a:t>
            </a:r>
            <a:r>
              <a:rPr lang="en-US" sz="2000" b="1" i="1" dirty="0" smtClean="0"/>
              <a:t>   N.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N.</a:t>
            </a:r>
            <a:r>
              <a:rPr lang="en-US" sz="2000" b="1" dirty="0" smtClean="0"/>
              <a:t>) </a:t>
            </a:r>
            <a:r>
              <a:rPr lang="en-US" sz="2000" b="1" i="1" dirty="0" err="1" smtClean="0"/>
              <a:t>ascus</a:t>
            </a:r>
            <a:r>
              <a:rPr lang="en-US" sz="2000" b="1" i="1" dirty="0" smtClean="0"/>
              <a:t>   N.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.) </a:t>
            </a:r>
            <a:r>
              <a:rPr lang="en-US" sz="2000" b="1" i="1" dirty="0" err="1" smtClean="0"/>
              <a:t>australis</a:t>
            </a:r>
            <a:r>
              <a:rPr lang="en-US" sz="2000" b="1" i="1" dirty="0" smtClean="0"/>
              <a:t> N.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N.</a:t>
            </a:r>
            <a:r>
              <a:rPr lang="en-US" sz="2000" b="1" dirty="0" smtClean="0"/>
              <a:t>) </a:t>
            </a:r>
            <a:r>
              <a:rPr lang="en-US" sz="2000" b="1" i="1" dirty="0" err="1" smtClean="0"/>
              <a:t>beringianus</a:t>
            </a:r>
            <a:r>
              <a:rPr lang="en-US" sz="2000" b="1" i="1" dirty="0" smtClean="0"/>
              <a:t>  N.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N.</a:t>
            </a:r>
            <a:r>
              <a:rPr lang="en-US" sz="2000" b="1" dirty="0" smtClean="0"/>
              <a:t>) </a:t>
            </a:r>
            <a:r>
              <a:rPr lang="en-US" sz="2000" b="1" i="1" dirty="0" err="1" smtClean="0"/>
              <a:t>brentnickoli</a:t>
            </a:r>
            <a:r>
              <a:rPr lang="en-US" sz="2000" b="1" i="1" dirty="0" smtClean="0"/>
              <a:t>] , </a:t>
            </a:r>
            <a:r>
              <a:rPr lang="en-US" b="1" i="1" dirty="0" err="1" smtClean="0">
                <a:solidFill>
                  <a:srgbClr val="FF0000"/>
                </a:solidFill>
              </a:rPr>
              <a:t>Octospinifer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Van Cleave, 1919 [</a:t>
            </a:r>
            <a:r>
              <a:rPr lang="en-US" sz="2000" b="1" i="1" dirty="0" smtClean="0"/>
              <a:t>O. </a:t>
            </a:r>
            <a:r>
              <a:rPr lang="en-US" sz="2000" b="1" i="1" dirty="0" err="1" smtClean="0"/>
              <a:t>macilentus</a:t>
            </a:r>
            <a:r>
              <a:rPr lang="en-US" sz="2000" b="1" i="1" dirty="0" smtClean="0"/>
              <a:t> O. </a:t>
            </a:r>
            <a:r>
              <a:rPr lang="en-US" sz="2000" b="1" i="1" dirty="0" err="1" smtClean="0"/>
              <a:t>rohitaii</a:t>
            </a:r>
            <a:r>
              <a:rPr lang="en-US" sz="2000" b="1" i="1" dirty="0" smtClean="0"/>
              <a:t> O. </a:t>
            </a:r>
            <a:r>
              <a:rPr lang="en-US" sz="2000" b="1" i="1" dirty="0" err="1" smtClean="0"/>
              <a:t>torosus</a:t>
            </a:r>
            <a:r>
              <a:rPr lang="en-US" sz="2000" b="1" i="1" dirty="0" smtClean="0"/>
              <a:t> O. </a:t>
            </a:r>
            <a:r>
              <a:rPr lang="en-US" sz="2000" b="1" i="1" dirty="0" err="1" smtClean="0"/>
              <a:t>variabilis</a:t>
            </a:r>
            <a:r>
              <a:rPr lang="en-US" sz="2000" dirty="0" smtClean="0"/>
              <a:t>) </a:t>
            </a:r>
            <a:r>
              <a:rPr lang="en-US" sz="2000" dirty="0" err="1" smtClean="0"/>
              <a:t>Kritscher</a:t>
            </a:r>
            <a:r>
              <a:rPr lang="en-US" sz="2000" dirty="0" smtClean="0"/>
              <a:t>, 1976], </a:t>
            </a:r>
            <a:r>
              <a:rPr lang="en-US" b="1" i="1" dirty="0" err="1" smtClean="0">
                <a:solidFill>
                  <a:srgbClr val="FF0000"/>
                </a:solidFill>
              </a:rPr>
              <a:t>Octospiniferoides</a:t>
            </a:r>
            <a:r>
              <a:rPr lang="en-US" b="1" i="1" dirty="0" smtClean="0"/>
              <a:t> </a:t>
            </a:r>
            <a:r>
              <a:rPr lang="en-US" sz="2000" dirty="0" smtClean="0"/>
              <a:t>Bullock, 1957 [</a:t>
            </a:r>
            <a:r>
              <a:rPr lang="en-US" sz="2000" b="1" i="1" dirty="0" smtClean="0"/>
              <a:t>O. </a:t>
            </a:r>
            <a:r>
              <a:rPr lang="en-US" sz="2000" b="1" i="1" dirty="0" err="1" smtClean="0"/>
              <a:t>australis</a:t>
            </a:r>
            <a:r>
              <a:rPr lang="en-US" sz="2000" b="1" i="1" dirty="0" smtClean="0"/>
              <a:t> O. </a:t>
            </a:r>
            <a:r>
              <a:rPr lang="en-US" sz="2000" b="1" i="1" dirty="0" err="1" smtClean="0"/>
              <a:t>chandleri</a:t>
            </a:r>
            <a:r>
              <a:rPr lang="en-US" sz="2000" b="1" i="1" dirty="0" smtClean="0"/>
              <a:t> O. incognita ], </a:t>
            </a:r>
            <a:r>
              <a:rPr lang="en-US" b="1" i="1" dirty="0" err="1" smtClean="0">
                <a:solidFill>
                  <a:srgbClr val="FF0000"/>
                </a:solidFill>
              </a:rPr>
              <a:t>Paraechinorhynchus</a:t>
            </a:r>
            <a:r>
              <a:rPr lang="en-US" b="1" i="1" dirty="0" smtClean="0"/>
              <a:t> </a:t>
            </a:r>
            <a:r>
              <a:rPr lang="en-US" sz="2000" dirty="0" err="1" smtClean="0"/>
              <a:t>Bilqees</a:t>
            </a:r>
            <a:r>
              <a:rPr lang="en-US" sz="2000" dirty="0" smtClean="0"/>
              <a:t> [</a:t>
            </a:r>
            <a:r>
              <a:rPr lang="en-US" sz="2000" b="1" i="1" dirty="0" smtClean="0"/>
              <a:t>P. </a:t>
            </a:r>
            <a:r>
              <a:rPr lang="en-US" sz="2000" b="1" i="1" dirty="0" err="1" smtClean="0"/>
              <a:t>kalriai</a:t>
            </a:r>
            <a:r>
              <a:rPr lang="en-US" sz="2000" b="1" i="1" dirty="0" smtClean="0"/>
              <a:t>], </a:t>
            </a:r>
            <a:r>
              <a:rPr lang="en-US" b="1" i="1" dirty="0" err="1" smtClean="0">
                <a:solidFill>
                  <a:srgbClr val="FF0000"/>
                </a:solidFill>
              </a:rPr>
              <a:t>Paulisentis</a:t>
            </a:r>
            <a:r>
              <a:rPr lang="en-US" b="1" i="1" dirty="0" smtClean="0"/>
              <a:t> </a:t>
            </a:r>
            <a:r>
              <a:rPr lang="en-US" sz="2000" dirty="0" smtClean="0"/>
              <a:t>Van Cleave et </a:t>
            </a:r>
            <a:r>
              <a:rPr lang="en-US" sz="2000" dirty="0" err="1" smtClean="0"/>
              <a:t>Bangham</a:t>
            </a:r>
            <a:r>
              <a:rPr lang="en-US" sz="2000" dirty="0" smtClean="0"/>
              <a:t>, 1949 [</a:t>
            </a:r>
            <a:r>
              <a:rPr lang="en-US" sz="2000" b="1" i="1" dirty="0" smtClean="0"/>
              <a:t>P. </a:t>
            </a:r>
            <a:r>
              <a:rPr lang="en-US" sz="2000" b="1" i="1" dirty="0" err="1" smtClean="0"/>
              <a:t>fractus</a:t>
            </a:r>
            <a:r>
              <a:rPr lang="en-US" sz="2000" b="1" i="1" dirty="0" smtClean="0"/>
              <a:t> P. </a:t>
            </a:r>
            <a:r>
              <a:rPr lang="en-US" sz="2000" b="1" i="1" dirty="0" err="1" smtClean="0"/>
              <a:t>missouriensis</a:t>
            </a:r>
            <a:r>
              <a:rPr lang="en-US" sz="2000" b="1" i="1" dirty="0" smtClean="0"/>
              <a:t> 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Zeylonechinorhynchus</a:t>
            </a:r>
            <a:r>
              <a:rPr lang="en-US" b="1" i="1" dirty="0" smtClean="0"/>
              <a:t> </a:t>
            </a:r>
            <a:r>
              <a:rPr lang="en-US" sz="2000" dirty="0" smtClean="0"/>
              <a:t>Fernando et </a:t>
            </a:r>
            <a:r>
              <a:rPr lang="en-US" sz="2000" dirty="0" err="1" smtClean="0"/>
              <a:t>Furtado</a:t>
            </a:r>
            <a:r>
              <a:rPr lang="en-US" sz="2000" dirty="0" smtClean="0"/>
              <a:t>, 1963 [</a:t>
            </a:r>
            <a:r>
              <a:rPr lang="en-US" sz="2000" b="1" i="1" dirty="0" smtClean="0"/>
              <a:t>Z. </a:t>
            </a:r>
            <a:r>
              <a:rPr lang="en-US" sz="2000" b="1" i="1" dirty="0" err="1" smtClean="0"/>
              <a:t>longinuchalis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]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2.CLASS </a:t>
            </a:r>
            <a:r>
              <a:rPr lang="en-US" sz="2000" b="1" dirty="0" err="1" smtClean="0">
                <a:solidFill>
                  <a:srgbClr val="0070C0"/>
                </a:solidFill>
              </a:rPr>
              <a:t>Eoacanthocephala</a:t>
            </a:r>
            <a:r>
              <a:rPr lang="en-US" sz="2800" b="1" dirty="0" smtClean="0">
                <a:solidFill>
                  <a:srgbClr val="0070C0"/>
                </a:solidFill>
              </a:rPr>
              <a:t>            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</a:rPr>
              <a:t>contd</a:t>
            </a:r>
            <a:r>
              <a:rPr lang="en-US" sz="2800" b="1" dirty="0" smtClean="0">
                <a:solidFill>
                  <a:srgbClr val="0070C0"/>
                </a:solidFill>
              </a:rPr>
              <a:t>….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</a:rPr>
              <a:t>2.Family </a:t>
            </a:r>
            <a:r>
              <a:rPr lang="en-US" b="1" dirty="0" err="1" smtClean="0">
                <a:solidFill>
                  <a:srgbClr val="002060"/>
                </a:solidFill>
              </a:rPr>
              <a:t>Dendronucleatidae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300" dirty="0" err="1" smtClean="0"/>
              <a:t>Sokolovskaya</a:t>
            </a:r>
            <a:r>
              <a:rPr lang="en-US" sz="2300" dirty="0" smtClean="0"/>
              <a:t>, 1962 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 smtClean="0">
                <a:solidFill>
                  <a:srgbClr val="C00000"/>
                </a:solidFill>
              </a:rPr>
              <a:t>Dendronucleata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/>
              <a:t>Sokolovskaya</a:t>
            </a:r>
            <a:r>
              <a:rPr lang="en-US" sz="2000" dirty="0" smtClean="0"/>
              <a:t>, 1962 (</a:t>
            </a:r>
            <a:r>
              <a:rPr lang="en-US" sz="2000" b="1" i="1" dirty="0" smtClean="0"/>
              <a:t>D. </a:t>
            </a:r>
            <a:r>
              <a:rPr lang="en-US" sz="2000" b="1" i="1" dirty="0" err="1" smtClean="0"/>
              <a:t>americana</a:t>
            </a:r>
            <a:r>
              <a:rPr lang="en-US" sz="2000" b="1" i="1" dirty="0" smtClean="0"/>
              <a:t>  D. </a:t>
            </a:r>
            <a:r>
              <a:rPr lang="en-US" sz="2000" b="1" i="1" dirty="0" err="1" smtClean="0"/>
              <a:t>dogieli</a:t>
            </a:r>
            <a:r>
              <a:rPr lang="en-US" sz="2000" b="1" i="1" dirty="0" smtClean="0"/>
              <a:t>  D. </a:t>
            </a:r>
            <a:r>
              <a:rPr lang="en-US" sz="2000" b="1" i="1" dirty="0" err="1" smtClean="0"/>
              <a:t>petruschewskii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3. Family </a:t>
            </a:r>
            <a:r>
              <a:rPr lang="en-US" b="1" dirty="0" err="1" smtClean="0">
                <a:solidFill>
                  <a:srgbClr val="002060"/>
                </a:solidFill>
              </a:rPr>
              <a:t>Tenuisentidae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Van Cleave, 1936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 smtClean="0">
                <a:solidFill>
                  <a:srgbClr val="C00000"/>
                </a:solidFill>
              </a:rPr>
              <a:t>Paratenuisentis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Bullock et Samuel, 1975 [</a:t>
            </a:r>
            <a:r>
              <a:rPr lang="en-US" sz="2000" b="1" i="1" dirty="0" smtClean="0"/>
              <a:t>P. ambiguous]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Genus </a:t>
            </a:r>
            <a:r>
              <a:rPr lang="en-US" b="1" i="1" dirty="0" err="1" smtClean="0">
                <a:solidFill>
                  <a:srgbClr val="C00000"/>
                </a:solidFill>
              </a:rPr>
              <a:t>Tenuisentis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Van Cleave, 1936</a:t>
            </a:r>
            <a:r>
              <a:rPr lang="en-US" sz="2000" dirty="0" smtClean="0"/>
              <a:t> [</a:t>
            </a:r>
            <a:r>
              <a:rPr lang="en-US" sz="2000" b="1" i="1" dirty="0" smtClean="0"/>
              <a:t>T. </a:t>
            </a:r>
            <a:r>
              <a:rPr lang="en-US" sz="2000" b="1" i="1" dirty="0" err="1" smtClean="0"/>
              <a:t>niloticus</a:t>
            </a:r>
            <a:r>
              <a:rPr lang="en-US" sz="2000" b="1" i="1" dirty="0" smtClean="0"/>
              <a:t>]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3. Class </a:t>
            </a:r>
            <a:r>
              <a:rPr lang="en-US" sz="3600" b="1" dirty="0" err="1" smtClean="0">
                <a:solidFill>
                  <a:srgbClr val="0070C0"/>
                </a:solidFill>
              </a:rPr>
              <a:t>Palaeacanthocephala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2700" dirty="0" smtClean="0"/>
              <a:t>Meyer, 1931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ORDER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Echinorhynchida</a:t>
            </a:r>
            <a:r>
              <a:rPr lang="en-US" b="1" dirty="0" smtClean="0"/>
              <a:t> </a:t>
            </a:r>
            <a:r>
              <a:rPr lang="en-US" dirty="0" err="1" smtClean="0"/>
              <a:t>Southwell</a:t>
            </a:r>
            <a:r>
              <a:rPr lang="en-US" dirty="0" smtClean="0"/>
              <a:t> et </a:t>
            </a:r>
            <a:r>
              <a:rPr lang="en-US" dirty="0" err="1" smtClean="0"/>
              <a:t>Macfie</a:t>
            </a:r>
            <a:r>
              <a:rPr lang="en-US" dirty="0" smtClean="0"/>
              <a:t>, 1925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1. Family </a:t>
            </a:r>
            <a:r>
              <a:rPr lang="en-US" b="1" dirty="0" err="1" smtClean="0">
                <a:solidFill>
                  <a:srgbClr val="002060"/>
                </a:solidFill>
              </a:rPr>
              <a:t>Arhythmacanthidae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/>
              <a:t>Yamaguti</a:t>
            </a:r>
            <a:r>
              <a:rPr lang="en-US" sz="2600" dirty="0" smtClean="0"/>
              <a:t>, 1935 (3 subfamilies: </a:t>
            </a:r>
            <a:r>
              <a:rPr lang="en-US" sz="2600" dirty="0" err="1" smtClean="0"/>
              <a:t>Arhythmacanthinae</a:t>
            </a:r>
            <a:r>
              <a:rPr lang="en-US" sz="2600" dirty="0" smtClean="0"/>
              <a:t> </a:t>
            </a:r>
            <a:r>
              <a:rPr lang="en-US" sz="2200" dirty="0" err="1" smtClean="0"/>
              <a:t>Yamaguti</a:t>
            </a:r>
            <a:r>
              <a:rPr lang="en-US" sz="2200" dirty="0" smtClean="0"/>
              <a:t>, 1935, </a:t>
            </a:r>
            <a:r>
              <a:rPr lang="en-US" sz="2600" dirty="0" err="1" smtClean="0"/>
              <a:t>Neoacanthocephaloidinae</a:t>
            </a:r>
            <a:r>
              <a:rPr lang="en-US" sz="2600" dirty="0" smtClean="0"/>
              <a:t> </a:t>
            </a:r>
            <a:r>
              <a:rPr lang="en-US" sz="2200" dirty="0" err="1" smtClean="0"/>
              <a:t>Golvan</a:t>
            </a:r>
            <a:r>
              <a:rPr lang="en-US" sz="2200" dirty="0" smtClean="0"/>
              <a:t>, 1960 </a:t>
            </a:r>
            <a:r>
              <a:rPr lang="en-US" sz="2600" dirty="0" smtClean="0"/>
              <a:t>and </a:t>
            </a:r>
            <a:r>
              <a:rPr lang="en-US" sz="2600" dirty="0" err="1" smtClean="0"/>
              <a:t>Paracanthocephaloidinae</a:t>
            </a:r>
            <a:r>
              <a:rPr lang="en-US" sz="2600" dirty="0" smtClean="0"/>
              <a:t> </a:t>
            </a:r>
            <a:r>
              <a:rPr lang="en-US" sz="2200" dirty="0" smtClean="0"/>
              <a:t>Golvan,1969)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Acanthocephaloides</a:t>
            </a:r>
            <a:r>
              <a:rPr lang="en-US" b="1" i="1" dirty="0" smtClean="0"/>
              <a:t> </a:t>
            </a:r>
            <a:r>
              <a:rPr lang="en-US" sz="1900" dirty="0" smtClean="0"/>
              <a:t>Meyer, 1932 [</a:t>
            </a:r>
            <a:r>
              <a:rPr lang="en-US" sz="1900" b="1" i="1" dirty="0" smtClean="0"/>
              <a:t>A. </a:t>
            </a:r>
            <a:r>
              <a:rPr lang="en-US" sz="1900" b="1" i="1" dirty="0" err="1" smtClean="0"/>
              <a:t>claviformis</a:t>
            </a:r>
            <a:r>
              <a:rPr lang="en-US" sz="1900" b="1" i="1" dirty="0" smtClean="0"/>
              <a:t> A. </a:t>
            </a:r>
            <a:r>
              <a:rPr lang="en-US" sz="1900" b="1" i="1" dirty="0" err="1" smtClean="0"/>
              <a:t>cyrusi</a:t>
            </a:r>
            <a:r>
              <a:rPr lang="en-US" sz="1900" b="1" i="1" dirty="0" smtClean="0"/>
              <a:t> A. </a:t>
            </a:r>
            <a:r>
              <a:rPr lang="en-US" sz="1900" b="1" i="1" dirty="0" err="1" smtClean="0"/>
              <a:t>delamuri</a:t>
            </a:r>
            <a:r>
              <a:rPr lang="en-US" sz="1900" b="1" i="1" dirty="0" smtClean="0"/>
              <a:t> A. </a:t>
            </a:r>
            <a:r>
              <a:rPr lang="en-US" sz="1900" b="1" i="1" dirty="0" err="1" smtClean="0"/>
              <a:t>distinctus</a:t>
            </a:r>
            <a:r>
              <a:rPr lang="en-US" sz="1900" b="1" i="1" dirty="0" smtClean="0"/>
              <a:t> A. </a:t>
            </a:r>
            <a:r>
              <a:rPr lang="en-US" sz="1900" b="1" i="1" dirty="0" err="1" smtClean="0"/>
              <a:t>geneticus</a:t>
            </a:r>
            <a:r>
              <a:rPr lang="en-US" sz="1900" b="1" i="1" dirty="0" smtClean="0"/>
              <a:t>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Bolborhynchoides</a:t>
            </a:r>
            <a:r>
              <a:rPr lang="en-US" b="1" i="1" dirty="0" smtClean="0"/>
              <a:t> </a:t>
            </a:r>
            <a:r>
              <a:rPr lang="en-US" sz="1900" dirty="0" err="1" smtClean="0"/>
              <a:t>Achmerov</a:t>
            </a:r>
            <a:r>
              <a:rPr lang="en-US" sz="1900" dirty="0" smtClean="0"/>
              <a:t> et Dombrovskaja,1959 [</a:t>
            </a:r>
            <a:r>
              <a:rPr lang="en-US" sz="1900" b="1" i="1" dirty="0" smtClean="0"/>
              <a:t>B. exiguous], </a:t>
            </a:r>
            <a:r>
              <a:rPr lang="en-US" b="1" i="1" dirty="0" err="1" smtClean="0">
                <a:solidFill>
                  <a:srgbClr val="FF0000"/>
                </a:solidFill>
              </a:rPr>
              <a:t>Breizacanthus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/>
              <a:t>Golvan</a:t>
            </a:r>
            <a:r>
              <a:rPr lang="en-US" sz="1900" dirty="0" smtClean="0"/>
              <a:t>, 1969 [</a:t>
            </a:r>
            <a:r>
              <a:rPr lang="en-US" sz="1900" b="1" i="1" dirty="0" smtClean="0"/>
              <a:t>B. </a:t>
            </a:r>
            <a:r>
              <a:rPr lang="en-US" sz="1900" b="1" i="1" dirty="0" err="1" smtClean="0"/>
              <a:t>aznari</a:t>
            </a:r>
            <a:r>
              <a:rPr lang="en-US" sz="1900" b="1" i="1" dirty="0" smtClean="0"/>
              <a:t> B. </a:t>
            </a:r>
            <a:r>
              <a:rPr lang="en-US" sz="1900" b="1" i="1" dirty="0" err="1" smtClean="0"/>
              <a:t>chabaudei</a:t>
            </a:r>
            <a:r>
              <a:rPr lang="en-US" sz="1900" b="1" i="1" dirty="0" smtClean="0"/>
              <a:t> B. </a:t>
            </a:r>
            <a:r>
              <a:rPr lang="en-US" sz="1900" b="1" i="1" dirty="0" err="1" smtClean="0"/>
              <a:t>golvani</a:t>
            </a:r>
            <a:r>
              <a:rPr lang="en-US" sz="1900" b="1" i="1" dirty="0" smtClean="0"/>
              <a:t> B. </a:t>
            </a:r>
            <a:r>
              <a:rPr lang="en-US" sz="1900" b="1" i="1" dirty="0" err="1" smtClean="0"/>
              <a:t>irenae</a:t>
            </a:r>
            <a:r>
              <a:rPr lang="en-US" sz="1900" b="1" i="1" dirty="0" smtClean="0"/>
              <a:t> B. </a:t>
            </a:r>
            <a:r>
              <a:rPr lang="en-US" sz="1900" b="1" i="1" dirty="0" err="1" smtClean="0"/>
              <a:t>ligur</a:t>
            </a:r>
            <a:r>
              <a:rPr lang="en-US" sz="1900" b="1" i="1" dirty="0" smtClean="0"/>
              <a:t> 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Euzetacanthus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/>
              <a:t>Golvan</a:t>
            </a:r>
            <a:r>
              <a:rPr lang="en-US" sz="1900" dirty="0" smtClean="0"/>
              <a:t> et </a:t>
            </a:r>
            <a:r>
              <a:rPr lang="en-US" sz="1900" dirty="0" err="1" smtClean="0"/>
              <a:t>Houin</a:t>
            </a:r>
            <a:r>
              <a:rPr lang="en-US" sz="1900" dirty="0" smtClean="0"/>
              <a:t>, 1964 [</a:t>
            </a:r>
            <a:r>
              <a:rPr lang="en-US" sz="1900" b="1" i="1" dirty="0" smtClean="0"/>
              <a:t>E. </a:t>
            </a:r>
            <a:r>
              <a:rPr lang="en-US" sz="1900" b="1" i="1" dirty="0" err="1" smtClean="0"/>
              <a:t>chorinemusi</a:t>
            </a:r>
            <a:r>
              <a:rPr lang="en-US" sz="1900" b="1" i="1" dirty="0" smtClean="0"/>
              <a:t> E. </a:t>
            </a:r>
            <a:r>
              <a:rPr lang="en-US" sz="1900" b="1" i="1" dirty="0" err="1" smtClean="0"/>
              <a:t>golvani</a:t>
            </a:r>
            <a:r>
              <a:rPr lang="en-US" sz="1900" b="1" i="1" dirty="0" smtClean="0"/>
              <a:t> E. simplex ], </a:t>
            </a:r>
            <a:r>
              <a:rPr lang="en-US" b="1" i="1" dirty="0" err="1" smtClean="0">
                <a:solidFill>
                  <a:srgbClr val="FF0000"/>
                </a:solidFill>
              </a:rPr>
              <a:t>Heterosentis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Van Cleave, 1931 [</a:t>
            </a:r>
            <a:r>
              <a:rPr lang="en-US" sz="1900" b="1" i="1" dirty="0" smtClean="0"/>
              <a:t>H. </a:t>
            </a:r>
            <a:r>
              <a:rPr lang="en-US" sz="1900" b="1" i="1" dirty="0" err="1" smtClean="0"/>
              <a:t>brasiliensis</a:t>
            </a:r>
            <a:r>
              <a:rPr lang="en-US" sz="1900" b="1" i="1" dirty="0" smtClean="0"/>
              <a:t>  H. </a:t>
            </a:r>
            <a:r>
              <a:rPr lang="en-US" sz="1900" b="1" i="1" dirty="0" err="1" smtClean="0"/>
              <a:t>fusiformis</a:t>
            </a:r>
            <a:r>
              <a:rPr lang="en-US" sz="1900" b="1" i="1" dirty="0" smtClean="0"/>
              <a:t> </a:t>
            </a:r>
            <a:r>
              <a:rPr lang="en-US" sz="1900" dirty="0" smtClean="0"/>
              <a:t>  </a:t>
            </a:r>
            <a:r>
              <a:rPr lang="en-US" sz="1900" b="1" i="1" dirty="0" smtClean="0"/>
              <a:t>H. </a:t>
            </a:r>
            <a:r>
              <a:rPr lang="en-US" sz="1900" b="1" i="1" dirty="0" err="1" smtClean="0"/>
              <a:t>heteracanthus</a:t>
            </a:r>
            <a:r>
              <a:rPr lang="en-US" sz="1900" b="1" i="1" dirty="0" smtClean="0"/>
              <a:t> 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Hypoechinorhynchus</a:t>
            </a:r>
            <a:r>
              <a:rPr lang="en-US" b="1" i="1" dirty="0" smtClean="0"/>
              <a:t> </a:t>
            </a:r>
            <a:r>
              <a:rPr lang="en-US" sz="1900" dirty="0" err="1" smtClean="0"/>
              <a:t>Yamaguti</a:t>
            </a:r>
            <a:r>
              <a:rPr lang="en-US" sz="1900" dirty="0" smtClean="0"/>
              <a:t>, 1939 [</a:t>
            </a:r>
            <a:r>
              <a:rPr lang="en-US" sz="1900" b="1" i="1" dirty="0" smtClean="0"/>
              <a:t>H. </a:t>
            </a:r>
            <a:r>
              <a:rPr lang="en-US" sz="1900" b="1" i="1" dirty="0" err="1" smtClean="0"/>
              <a:t>alaeopis</a:t>
            </a:r>
            <a:r>
              <a:rPr lang="en-US" sz="1900" b="1" i="1" dirty="0" smtClean="0"/>
              <a:t> H. </a:t>
            </a:r>
            <a:r>
              <a:rPr lang="en-US" sz="1900" b="1" i="1" dirty="0" err="1" smtClean="0"/>
              <a:t>golvani</a:t>
            </a:r>
            <a:r>
              <a:rPr lang="en-US" sz="1900" b="1" i="1" dirty="0" smtClean="0"/>
              <a:t> H. </a:t>
            </a:r>
            <a:r>
              <a:rPr lang="en-US" sz="1900" b="1" i="1" dirty="0" err="1" smtClean="0"/>
              <a:t>magellanicus</a:t>
            </a:r>
            <a:r>
              <a:rPr lang="en-US" sz="1900" b="1" i="1" dirty="0" smtClean="0"/>
              <a:t> H. </a:t>
            </a:r>
            <a:r>
              <a:rPr lang="en-US" sz="1900" b="1" i="1" dirty="0" err="1" smtClean="0"/>
              <a:t>robustus</a:t>
            </a:r>
            <a:r>
              <a:rPr lang="en-US" sz="1900" b="1" i="1" dirty="0" smtClean="0"/>
              <a:t> H. </a:t>
            </a:r>
            <a:r>
              <a:rPr lang="en-US" sz="1900" b="1" i="1" dirty="0" err="1" smtClean="0"/>
              <a:t>thermaceri</a:t>
            </a:r>
            <a:r>
              <a:rPr lang="en-US" sz="1900" b="1" i="1" dirty="0" smtClean="0"/>
              <a:t> 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Paracanthocephaloides</a:t>
            </a:r>
            <a:r>
              <a:rPr lang="en-US" b="1" i="1" dirty="0" smtClean="0"/>
              <a:t> </a:t>
            </a:r>
            <a:r>
              <a:rPr lang="en-US" sz="1900" dirty="0" err="1" smtClean="0"/>
              <a:t>Golvan</a:t>
            </a:r>
            <a:r>
              <a:rPr lang="en-US" sz="1900" dirty="0" smtClean="0"/>
              <a:t>, 1969 [</a:t>
            </a:r>
            <a:r>
              <a:rPr lang="en-US" sz="1900" b="1" i="1" dirty="0" smtClean="0"/>
              <a:t>P. </a:t>
            </a:r>
            <a:r>
              <a:rPr lang="en-US" sz="1900" b="1" i="1" dirty="0" err="1" smtClean="0"/>
              <a:t>cabelleroi</a:t>
            </a:r>
            <a:r>
              <a:rPr lang="en-US" sz="1900" b="1" i="1" dirty="0" smtClean="0"/>
              <a:t>  P. </a:t>
            </a:r>
            <a:r>
              <a:rPr lang="en-US" sz="1900" b="1" i="1" dirty="0" err="1" smtClean="0"/>
              <a:t>chabanaudi</a:t>
            </a:r>
            <a:r>
              <a:rPr lang="en-US" sz="1900" b="1" i="1" dirty="0" smtClean="0"/>
              <a:t> </a:t>
            </a:r>
            <a:r>
              <a:rPr lang="en-US" sz="1900" dirty="0" smtClean="0"/>
              <a:t> </a:t>
            </a:r>
            <a:r>
              <a:rPr lang="en-US" sz="1900" b="1" i="1" dirty="0" smtClean="0"/>
              <a:t>P. </a:t>
            </a:r>
            <a:r>
              <a:rPr lang="en-US" sz="1900" b="1" i="1" dirty="0" err="1" smtClean="0"/>
              <a:t>golvani</a:t>
            </a:r>
            <a:r>
              <a:rPr lang="en-US" sz="1900" b="1" i="1" dirty="0" smtClean="0"/>
              <a:t> P. </a:t>
            </a:r>
            <a:r>
              <a:rPr lang="en-US" sz="1900" b="1" i="1" dirty="0" err="1" smtClean="0"/>
              <a:t>incrassatus</a:t>
            </a:r>
            <a:r>
              <a:rPr lang="en-US" sz="1900" b="1" i="1" dirty="0" smtClean="0"/>
              <a:t>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Solearhynchus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de </a:t>
            </a:r>
            <a:r>
              <a:rPr lang="en-US" sz="1900" dirty="0" err="1" smtClean="0"/>
              <a:t>Buron</a:t>
            </a:r>
            <a:r>
              <a:rPr lang="en-US" sz="1900" dirty="0" smtClean="0"/>
              <a:t> et </a:t>
            </a:r>
            <a:r>
              <a:rPr lang="en-US" sz="1900" dirty="0" err="1" smtClean="0"/>
              <a:t>Maillard</a:t>
            </a:r>
            <a:r>
              <a:rPr lang="en-US" sz="1900" dirty="0" smtClean="0"/>
              <a:t>, 1985 [</a:t>
            </a:r>
            <a:r>
              <a:rPr lang="en-US" sz="1900" b="1" i="1" dirty="0" smtClean="0"/>
              <a:t>S. </a:t>
            </a:r>
            <a:r>
              <a:rPr lang="en-US" sz="1900" b="1" i="1" dirty="0" err="1" smtClean="0"/>
              <a:t>kostylewi</a:t>
            </a:r>
            <a:r>
              <a:rPr lang="en-US" sz="1900" b="1" i="1" dirty="0" smtClean="0"/>
              <a:t>  S. </a:t>
            </a:r>
            <a:r>
              <a:rPr lang="en-US" sz="1900" b="1" i="1" dirty="0" err="1" smtClean="0"/>
              <a:t>soleae</a:t>
            </a:r>
            <a:r>
              <a:rPr lang="en-US" sz="1900" b="1" i="1" dirty="0" smtClean="0"/>
              <a:t>] </a:t>
            </a:r>
            <a:r>
              <a:rPr lang="en-US" b="1" i="1" dirty="0" err="1" smtClean="0">
                <a:solidFill>
                  <a:srgbClr val="FF0000"/>
                </a:solidFill>
              </a:rPr>
              <a:t>Spiracanthus</a:t>
            </a:r>
            <a:r>
              <a:rPr lang="en-US" b="1" i="1" dirty="0" smtClean="0"/>
              <a:t> </a:t>
            </a:r>
            <a:r>
              <a:rPr lang="en-US" sz="1900" dirty="0" err="1" smtClean="0"/>
              <a:t>Muñoz</a:t>
            </a:r>
            <a:r>
              <a:rPr lang="en-US" sz="1900" dirty="0" smtClean="0"/>
              <a:t> et George-</a:t>
            </a:r>
            <a:r>
              <a:rPr lang="en-US" sz="1900" dirty="0" err="1" smtClean="0"/>
              <a:t>Nascimento</a:t>
            </a:r>
            <a:r>
              <a:rPr lang="en-US" sz="1900" dirty="0" smtClean="0"/>
              <a:t>, 2002 [</a:t>
            </a:r>
            <a:r>
              <a:rPr lang="en-US" sz="1900" b="1" i="1" dirty="0" smtClean="0"/>
              <a:t>S. </a:t>
            </a:r>
            <a:r>
              <a:rPr lang="en-US" sz="1900" b="1" i="1" dirty="0" err="1" smtClean="0"/>
              <a:t>bovichthys</a:t>
            </a:r>
            <a:r>
              <a:rPr lang="en-US" sz="1900" b="1" i="1" dirty="0" smtClean="0"/>
              <a:t>]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2. Family </a:t>
            </a:r>
            <a:r>
              <a:rPr lang="en-US" b="1" dirty="0" err="1" smtClean="0">
                <a:solidFill>
                  <a:srgbClr val="002060"/>
                </a:solidFill>
              </a:rPr>
              <a:t>Cavisomidae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Meyer, 1932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Genus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Caballerorhynchus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1900" dirty="0" smtClean="0"/>
              <a:t>Salgado-Maldonado, 1977 [</a:t>
            </a:r>
            <a:r>
              <a:rPr lang="en-US" sz="1900" b="1" i="1" dirty="0" smtClean="0"/>
              <a:t>C. </a:t>
            </a:r>
            <a:r>
              <a:rPr lang="en-US" sz="1900" b="1" i="1" dirty="0" err="1" smtClean="0"/>
              <a:t>lamothei</a:t>
            </a:r>
            <a:r>
              <a:rPr lang="en-US" sz="1900" b="1" i="1" dirty="0" smtClean="0"/>
              <a:t> ], </a:t>
            </a:r>
            <a:r>
              <a:rPr lang="en-US" sz="1900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Cavisoma</a:t>
            </a:r>
            <a:r>
              <a:rPr lang="en-US" b="1" i="1" dirty="0" smtClean="0"/>
              <a:t> </a:t>
            </a:r>
            <a:r>
              <a:rPr lang="en-US" sz="1900" dirty="0" smtClean="0"/>
              <a:t>Van Cleave, 1931 [</a:t>
            </a:r>
            <a:r>
              <a:rPr lang="en-US" sz="1900" b="1" i="1" dirty="0" smtClean="0"/>
              <a:t>C. magnum ], </a:t>
            </a:r>
            <a:r>
              <a:rPr lang="en-US" b="1" i="1" dirty="0" err="1" smtClean="0">
                <a:solidFill>
                  <a:srgbClr val="C00000"/>
                </a:solidFill>
              </a:rPr>
              <a:t>Echinorhynchoides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1900" dirty="0" err="1" smtClean="0"/>
              <a:t>Achmerov</a:t>
            </a:r>
            <a:r>
              <a:rPr lang="en-US" sz="1900" dirty="0" smtClean="0"/>
              <a:t> et </a:t>
            </a:r>
            <a:r>
              <a:rPr lang="en-US" sz="1900" dirty="0" err="1" smtClean="0"/>
              <a:t>Dombrovskaja-Achmerova</a:t>
            </a:r>
            <a:r>
              <a:rPr lang="en-US" sz="1900" dirty="0" smtClean="0"/>
              <a:t>, 1941 [</a:t>
            </a:r>
            <a:r>
              <a:rPr lang="en-US" sz="1900" b="1" i="1" dirty="0" smtClean="0"/>
              <a:t>E. </a:t>
            </a:r>
            <a:r>
              <a:rPr lang="en-US" sz="1900" b="1" i="1" dirty="0" err="1" smtClean="0"/>
              <a:t>dogieli</a:t>
            </a:r>
            <a:r>
              <a:rPr lang="en-US" sz="1900" b="1" i="1" dirty="0" smtClean="0"/>
              <a:t>],</a:t>
            </a:r>
            <a:r>
              <a:rPr lang="en-US" sz="1900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Femogibbosus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1900" dirty="0" err="1" smtClean="0"/>
              <a:t>Parukhin</a:t>
            </a:r>
            <a:r>
              <a:rPr lang="en-US" sz="1900" dirty="0" smtClean="0"/>
              <a:t>, 1973 [</a:t>
            </a:r>
            <a:r>
              <a:rPr lang="en-US" sz="1900" b="1" i="1" dirty="0" smtClean="0"/>
              <a:t>F. </a:t>
            </a:r>
            <a:r>
              <a:rPr lang="en-US" sz="1900" b="1" i="1" dirty="0" err="1" smtClean="0"/>
              <a:t>assi</a:t>
            </a:r>
            <a:r>
              <a:rPr lang="en-US" sz="1900" b="1" i="1" dirty="0" smtClean="0"/>
              <a:t>], </a:t>
            </a:r>
            <a:r>
              <a:rPr lang="en-US" b="1" i="1" dirty="0" err="1" smtClean="0">
                <a:solidFill>
                  <a:srgbClr val="C00000"/>
                </a:solidFill>
              </a:rPr>
              <a:t>Filisoma</a:t>
            </a:r>
            <a:r>
              <a:rPr lang="en-US" b="1" i="1" dirty="0" smtClean="0"/>
              <a:t> </a:t>
            </a:r>
            <a:r>
              <a:rPr lang="en-US" sz="1900" dirty="0" smtClean="0"/>
              <a:t>Van Cleave, 1928 [</a:t>
            </a:r>
            <a:r>
              <a:rPr lang="en-US" sz="1900" b="1" i="1" dirty="0" smtClean="0"/>
              <a:t>F. </a:t>
            </a:r>
            <a:r>
              <a:rPr lang="en-US" sz="1900" b="1" i="1" dirty="0" err="1" smtClean="0"/>
              <a:t>acanthocybii</a:t>
            </a:r>
            <a:r>
              <a:rPr lang="en-US" sz="1900" b="1" i="1" dirty="0" smtClean="0"/>
              <a:t>  F. </a:t>
            </a:r>
            <a:r>
              <a:rPr lang="en-US" sz="1900" b="1" i="1" dirty="0" err="1" smtClean="0"/>
              <a:t>atropt</a:t>
            </a:r>
            <a:r>
              <a:rPr lang="en-US" sz="1900" b="1" i="1" dirty="0" smtClean="0"/>
              <a:t>  F. </a:t>
            </a:r>
            <a:r>
              <a:rPr lang="en-US" sz="1900" b="1" i="1" dirty="0" err="1" smtClean="0"/>
              <a:t>bucerium</a:t>
            </a:r>
            <a:r>
              <a:rPr lang="en-US" sz="1900" b="1" i="1" dirty="0" smtClean="0"/>
              <a:t>  F. </a:t>
            </a:r>
            <a:r>
              <a:rPr lang="en-US" sz="1900" b="1" i="1" dirty="0" err="1" smtClean="0"/>
              <a:t>fidum</a:t>
            </a:r>
            <a:r>
              <a:rPr lang="en-US" sz="1900" b="1" i="1" dirty="0" smtClean="0"/>
              <a:t>  F. </a:t>
            </a:r>
            <a:r>
              <a:rPr lang="en-US" sz="1900" b="1" i="1" dirty="0" err="1" smtClean="0"/>
              <a:t>filiformis</a:t>
            </a:r>
            <a:r>
              <a:rPr lang="en-US" sz="1900" b="1" i="1" dirty="0" smtClean="0"/>
              <a:t>  F. </a:t>
            </a:r>
            <a:r>
              <a:rPr lang="en-US" sz="1900" b="1" i="1" dirty="0" err="1" smtClean="0"/>
              <a:t>indicum</a:t>
            </a:r>
            <a:r>
              <a:rPr lang="en-US" sz="1900" b="1" i="1" dirty="0" smtClean="0"/>
              <a:t> ],</a:t>
            </a:r>
            <a:r>
              <a:rPr lang="en-US" sz="1900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Megapriapus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sz="1900" dirty="0" err="1" smtClean="0"/>
              <a:t>Golvan</a:t>
            </a:r>
            <a:r>
              <a:rPr lang="en-US" sz="1900" dirty="0" smtClean="0"/>
              <a:t>, Garcia-Rodrigo et Diaz-Ungria,1964 [</a:t>
            </a:r>
            <a:r>
              <a:rPr lang="en-US" sz="1900" b="1" i="1" dirty="0" smtClean="0"/>
              <a:t>M. </a:t>
            </a:r>
            <a:r>
              <a:rPr lang="en-US" sz="1900" b="1" i="1" dirty="0" err="1" smtClean="0"/>
              <a:t>ungriai</a:t>
            </a:r>
            <a:r>
              <a:rPr lang="en-US" sz="1900" b="1" i="1" dirty="0" smtClean="0"/>
              <a:t> ], </a:t>
            </a:r>
            <a:r>
              <a:rPr lang="en-US" b="1" i="1" dirty="0" err="1" smtClean="0">
                <a:solidFill>
                  <a:srgbClr val="C00000"/>
                </a:solidFill>
              </a:rPr>
              <a:t>Paracavisoma</a:t>
            </a:r>
            <a:r>
              <a:rPr lang="en-US" b="1" i="1" dirty="0" smtClean="0"/>
              <a:t> </a:t>
            </a:r>
            <a:r>
              <a:rPr lang="en-US" sz="1900" dirty="0" err="1" smtClean="0"/>
              <a:t>Kritscher</a:t>
            </a:r>
            <a:r>
              <a:rPr lang="en-US" sz="1900" dirty="0" smtClean="0"/>
              <a:t>, 1957 [</a:t>
            </a:r>
            <a:r>
              <a:rPr lang="en-US" sz="1900" b="1" i="1" dirty="0" smtClean="0"/>
              <a:t>P. </a:t>
            </a:r>
            <a:r>
              <a:rPr lang="en-US" sz="1900" b="1" i="1" dirty="0" err="1" smtClean="0"/>
              <a:t>impudica</a:t>
            </a:r>
            <a:r>
              <a:rPr lang="en-US" sz="1900" b="1" i="1" dirty="0" smtClean="0"/>
              <a:t>], </a:t>
            </a:r>
            <a:r>
              <a:rPr lang="en-US" b="1" i="1" dirty="0" err="1" smtClean="0">
                <a:solidFill>
                  <a:srgbClr val="C00000"/>
                </a:solidFill>
              </a:rPr>
              <a:t>Pseudocavisoma</a:t>
            </a:r>
            <a:r>
              <a:rPr lang="en-US" b="1" i="1" dirty="0" smtClean="0"/>
              <a:t> </a:t>
            </a:r>
            <a:r>
              <a:rPr lang="en-US" sz="1900" dirty="0" err="1" smtClean="0"/>
              <a:t>Golvan</a:t>
            </a:r>
            <a:r>
              <a:rPr lang="en-US" sz="1900" dirty="0" smtClean="0"/>
              <a:t> et </a:t>
            </a:r>
            <a:r>
              <a:rPr lang="en-US" sz="1900" dirty="0" err="1" smtClean="0"/>
              <a:t>Houin</a:t>
            </a:r>
            <a:r>
              <a:rPr lang="en-US" sz="1900" dirty="0" smtClean="0"/>
              <a:t>, 1964 [</a:t>
            </a:r>
            <a:r>
              <a:rPr lang="en-US" sz="1900" b="1" i="1" dirty="0" smtClean="0"/>
              <a:t>P. </a:t>
            </a:r>
            <a:r>
              <a:rPr lang="en-US" sz="1900" b="1" i="1" dirty="0" err="1" smtClean="0"/>
              <a:t>chromitidis</a:t>
            </a:r>
            <a:r>
              <a:rPr lang="en-US" sz="1900" b="1" i="1" dirty="0" smtClean="0"/>
              <a:t>],</a:t>
            </a:r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Rhadinorhynchoides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Fukui et </a:t>
            </a:r>
            <a:r>
              <a:rPr lang="en-US" sz="1900" dirty="0" err="1" smtClean="0"/>
              <a:t>Morista</a:t>
            </a:r>
            <a:r>
              <a:rPr lang="en-US" sz="1900" dirty="0" smtClean="0"/>
              <a:t>, 1937 </a:t>
            </a:r>
            <a:r>
              <a:rPr lang="en-US" sz="1900" b="1" dirty="0" smtClean="0"/>
              <a:t>[</a:t>
            </a:r>
            <a:r>
              <a:rPr lang="en-US" sz="1900" b="1" i="1" dirty="0" smtClean="0"/>
              <a:t>R. </a:t>
            </a:r>
            <a:r>
              <a:rPr lang="en-US" sz="1900" b="1" i="1" dirty="0" err="1" smtClean="0"/>
              <a:t>miyagawai</a:t>
            </a:r>
            <a:r>
              <a:rPr lang="en-US" sz="1900" b="1" dirty="0" smtClean="0"/>
              <a:t>]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2802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Unit 1 B</vt:lpstr>
      <vt:lpstr>Slide 2</vt:lpstr>
      <vt:lpstr>Classification of the Acanthocephala by Amin (1985)</vt:lpstr>
      <vt:lpstr>1. CLASS Archiacanthocephala Meyer, 1931</vt:lpstr>
      <vt:lpstr>CLASS Archiacanthocephala                                                                            Contd….</vt:lpstr>
      <vt:lpstr>2.CLASS Eoacanthocephala Van Cleave, 1936</vt:lpstr>
      <vt:lpstr>2.Class Eoacanthocephala                                               contd….</vt:lpstr>
      <vt:lpstr>2.CLASS Eoacanthocephala                                               contd….</vt:lpstr>
      <vt:lpstr>3. Class Palaeacanthocephala Meyer, 1931</vt:lpstr>
      <vt:lpstr>3. Class Palaeacanthocephala                                                                                                               contd…….</vt:lpstr>
      <vt:lpstr>3. Class Palaeacanthocephala                                                                                                               contd…….</vt:lpstr>
      <vt:lpstr>3. Class Palaeacanthocephala                                                                                                               contd…….</vt:lpstr>
      <vt:lpstr>3. Class Palaeacanthocephala                                                                                                               contd…….</vt:lpstr>
      <vt:lpstr>3. Class Palaeacanthocephala                                                                                                               contd…….</vt:lpstr>
      <vt:lpstr>3. Class Palaeacanthocephala                                                                                                               contd…….</vt:lpstr>
      <vt:lpstr>3. Class Palaeacanthocephala                                                                                                               contd…….</vt:lpstr>
      <vt:lpstr>4. CLASS Polyacanthocephala Amin, 1987</vt:lpstr>
      <vt:lpstr>Fossil Acanthocephalan Reported from China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A</dc:title>
  <dc:creator>lenovo</dc:creator>
  <cp:lastModifiedBy>Amit</cp:lastModifiedBy>
  <cp:revision>104</cp:revision>
  <dcterms:created xsi:type="dcterms:W3CDTF">2015-02-20T05:14:56Z</dcterms:created>
  <dcterms:modified xsi:type="dcterms:W3CDTF">2020-04-06T12:33:03Z</dcterms:modified>
</cp:coreProperties>
</file>